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77" r:id="rId2"/>
  </p:sldMasterIdLst>
  <p:notesMasterIdLst>
    <p:notesMasterId r:id="rId37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</p:sldIdLst>
  <p:sldSz cx="9144000" cy="5143500" type="screen16x9"/>
  <p:notesSz cx="6858000" cy="9144000"/>
  <p:embeddedFontLst>
    <p:embeddedFont>
      <p:font typeface="Arvo" panose="020B0604020202020204" charset="0"/>
      <p:regular r:id="rId38"/>
      <p:bold r:id="rId39"/>
      <p:italic r:id="rId40"/>
      <p:boldItalic r:id="rId41"/>
    </p:embeddedFont>
    <p:embeddedFont>
      <p:font typeface="Bodoni" panose="020B0604020202020204" charset="0"/>
      <p:regular r:id="rId42"/>
      <p:bold r:id="rId43"/>
      <p:italic r:id="rId44"/>
      <p:boldItalic r:id="rId45"/>
    </p:embeddedFont>
    <p:embeddedFont>
      <p:font typeface="Georgia" panose="02040502050405020303" pitchFamily="18" charset="0"/>
      <p:regular r:id="rId46"/>
      <p:bold r:id="rId47"/>
      <p:italic r:id="rId48"/>
      <p:boldItalic r:id="rId49"/>
    </p:embeddedFont>
    <p:embeddedFont>
      <p:font typeface="Tahoma" panose="020B0604030504040204" pitchFamily="34" charset="0"/>
      <p:regular r:id="rId50"/>
      <p:bold r:id="rId51"/>
    </p:embeddedFont>
    <p:embeddedFont>
      <p:font typeface="Ubuntu" panose="020B0604020202020204" charset="0"/>
      <p:regular r:id="rId52"/>
      <p:bold r:id="rId53"/>
      <p:italic r:id="rId54"/>
      <p:boldItalic r:id="rId55"/>
    </p:embeddedFont>
    <p:embeddedFont>
      <p:font typeface="Ubuntu Light" panose="020B0604020202020204" charset="0"/>
      <p:regular r:id="rId56"/>
      <p:bold r:id="rId57"/>
      <p:italic r:id="rId58"/>
      <p:boldItalic r:id="rId59"/>
    </p:embeddedFont>
    <p:embeddedFont>
      <p:font typeface="Ubuntu Medium" panose="020B0604020202020204" charset="0"/>
      <p:regular r:id="rId60"/>
      <p:bold r:id="rId61"/>
      <p:italic r:id="rId62"/>
      <p:boldItalic r:id="rId6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>
          <p15:clr>
            <a:srgbClr val="A4A3A4"/>
          </p15:clr>
        </p15:guide>
        <p15:guide id="2" orient="horz" pos="3053">
          <p15:clr>
            <a:srgbClr val="A4A3A4"/>
          </p15:clr>
        </p15:guide>
        <p15:guide id="3" orient="horz" pos="2871">
          <p15:clr>
            <a:srgbClr val="A4A3A4"/>
          </p15:clr>
        </p15:guide>
        <p15:guide id="4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17" roundtripDataSignature="AMtx7mjW5ayVVfgsd4NWCWHslAhVQ+tZM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7EB1DF3-7C95-41FA-B79D-9B21C3615B37}">
  <a:tblStyle styleId="{A7EB1DF3-7C95-41FA-B79D-9B21C3615B37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62162" autoAdjust="0"/>
  </p:normalViewPr>
  <p:slideViewPr>
    <p:cSldViewPr snapToGrid="0">
      <p:cViewPr varScale="1">
        <p:scale>
          <a:sx n="53" d="100"/>
          <a:sy n="53" d="100"/>
        </p:scale>
        <p:origin x="40" y="64"/>
      </p:cViewPr>
      <p:guideLst>
        <p:guide orient="horz"/>
        <p:guide orient="horz" pos="3053"/>
        <p:guide orient="horz" pos="2871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117" Type="http://customschemas.google.com/relationships/presentationmetadata" Target="metadata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font" Target="fonts/font5.fntdata"/><Relationship Id="rId47" Type="http://schemas.openxmlformats.org/officeDocument/2006/relationships/font" Target="fonts/font10.fntdata"/><Relationship Id="rId50" Type="http://schemas.openxmlformats.org/officeDocument/2006/relationships/font" Target="fonts/font13.fntdata"/><Relationship Id="rId55" Type="http://schemas.openxmlformats.org/officeDocument/2006/relationships/font" Target="fonts/font18.fntdata"/><Relationship Id="rId63" Type="http://schemas.openxmlformats.org/officeDocument/2006/relationships/font" Target="fonts/font26.fntdata"/><Relationship Id="rId120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3" Type="http://schemas.openxmlformats.org/officeDocument/2006/relationships/font" Target="fonts/font16.fntdata"/><Relationship Id="rId58" Type="http://schemas.openxmlformats.org/officeDocument/2006/relationships/font" Target="fonts/font21.fntdata"/><Relationship Id="rId5" Type="http://schemas.openxmlformats.org/officeDocument/2006/relationships/slide" Target="slides/slide3.xml"/><Relationship Id="rId61" Type="http://schemas.openxmlformats.org/officeDocument/2006/relationships/font" Target="fonts/font24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font" Target="fonts/font6.fntdata"/><Relationship Id="rId48" Type="http://schemas.openxmlformats.org/officeDocument/2006/relationships/font" Target="fonts/font11.fntdata"/><Relationship Id="rId56" Type="http://schemas.openxmlformats.org/officeDocument/2006/relationships/font" Target="fonts/font19.fntdata"/><Relationship Id="rId118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font" Target="fonts/font14.fntdata"/><Relationship Id="rId121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font" Target="fonts/font1.fntdata"/><Relationship Id="rId46" Type="http://schemas.openxmlformats.org/officeDocument/2006/relationships/font" Target="fonts/font9.fntdata"/><Relationship Id="rId59" Type="http://schemas.openxmlformats.org/officeDocument/2006/relationships/font" Target="fonts/font22.fntdata"/><Relationship Id="rId20" Type="http://schemas.openxmlformats.org/officeDocument/2006/relationships/slide" Target="slides/slide18.xml"/><Relationship Id="rId41" Type="http://schemas.openxmlformats.org/officeDocument/2006/relationships/font" Target="fonts/font4.fntdata"/><Relationship Id="rId54" Type="http://schemas.openxmlformats.org/officeDocument/2006/relationships/font" Target="fonts/font17.fntdata"/><Relationship Id="rId62" Type="http://schemas.openxmlformats.org/officeDocument/2006/relationships/font" Target="fonts/font2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12.fntdata"/><Relationship Id="rId57" Type="http://schemas.openxmlformats.org/officeDocument/2006/relationships/font" Target="fonts/font20.fntdata"/><Relationship Id="rId119" Type="http://schemas.openxmlformats.org/officeDocument/2006/relationships/viewProps" Target="viewProp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font" Target="fonts/font7.fntdata"/><Relationship Id="rId52" Type="http://schemas.openxmlformats.org/officeDocument/2006/relationships/font" Target="fonts/font15.fntdata"/><Relationship Id="rId60" Type="http://schemas.openxmlformats.org/officeDocument/2006/relationships/font" Target="fonts/font23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flask.palletsprojects.com/en/1.1.x/tutorial/templates/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www.bedrockdata.com/blog/10-benefits-of-aws-rds" TargetMode="External"/><Relationship Id="rId4" Type="http://schemas.openxmlformats.org/officeDocument/2006/relationships/hyperlink" Target="https://developer.mozilla.org/docs/Web/HTML" TargetMode="Externa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6" name="Google Shape;24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728a8ca5bb_2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8" name="Google Shape;368;g728a8ca5bb_2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728a8ca5bb_3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9" name="Google Shape;389;g728a8ca5bb_3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728a8ca5bb_2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5" name="Google Shape;405;g728a8ca5bb_2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728a8ca5bb_3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6" name="Google Shape;426;g728a8ca5bb_3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728a8ca5bb_3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7" name="Google Shape;447;g728a8ca5bb_3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728a8ca5bb_3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8" name="Google Shape;468;g728a8ca5bb_3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728a8ca5bb_3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6" name="Google Shape;516;g728a8ca5bb_3_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728a8ca5bb_2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0" name="Google Shape;550;g728a8ca5bb_2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728a8ca5bb_2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1" name="Google Shape;571;g728a8ca5bb_2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728a8ca5bb_2_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95" name="Google Shape;595;g728a8ca5bb_2_1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4" name="Google Shape;254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-"/>
            </a:pPr>
            <a:r>
              <a:rPr lang="es"/>
              <a:t>live demo and scenario include flight search admin ui</a:t>
            </a:r>
            <a:endParaRPr/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-"/>
            </a:pPr>
            <a:r>
              <a:rPr lang="es"/>
              <a:t>Go beyond the lab</a:t>
            </a:r>
            <a:endParaRPr/>
          </a:p>
          <a:p>
            <a:pPr marL="628650" lvl="1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-"/>
            </a:pPr>
            <a:r>
              <a:rPr lang="es"/>
              <a:t>Jinja </a:t>
            </a:r>
            <a:endParaRPr/>
          </a:p>
          <a:p>
            <a:pPr marL="628650" lvl="1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-"/>
            </a:pPr>
            <a:r>
              <a:rPr lang="es"/>
              <a:t>QR API (goqr?)</a:t>
            </a:r>
            <a:endParaRPr/>
          </a:p>
          <a:p>
            <a:pPr marL="628650" lvl="1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-"/>
            </a:pPr>
            <a:r>
              <a:rPr lang="es"/>
              <a:t>Paypal</a:t>
            </a:r>
            <a:endParaRPr/>
          </a:p>
          <a:p>
            <a:pPr marL="628650" lvl="1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-"/>
            </a:pPr>
            <a:r>
              <a:rPr lang="es"/>
              <a:t>Mailjet</a:t>
            </a:r>
            <a:endParaRPr/>
          </a:p>
          <a:p>
            <a:pPr marL="628650" lvl="1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-"/>
            </a:pPr>
            <a:r>
              <a:rPr lang="es"/>
              <a:t>RDS (everyone in the team got same db)</a:t>
            </a:r>
            <a:endParaRPr/>
          </a:p>
          <a:p>
            <a:pPr marL="628650" lvl="1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s"/>
              <a:t>docker compose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728a8ca5bb_1_12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16" name="Google Shape;616;g728a8ca5bb_1_12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728a8ca5bb_1_10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39" name="Google Shape;639;g728a8ca5bb_1_10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latin typeface="Ubuntu Light"/>
                <a:ea typeface="Ubuntu Light"/>
                <a:cs typeface="Ubuntu Light"/>
                <a:sym typeface="Ubuntu Light"/>
              </a:rPr>
              <a:t>// Jia Cheng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728a8ca5bb_1_9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0" name="Google Shape;660;g728a8ca5bb_1_9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latin typeface="Ubuntu Light"/>
                <a:ea typeface="Ubuntu Light"/>
                <a:cs typeface="Ubuntu Light"/>
                <a:sym typeface="Ubuntu Light"/>
              </a:rPr>
              <a:t>// Jia Cheng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728a8ca5bb_4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80" name="Google Shape;680;g728a8ca5bb_4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728a8ca5bb_2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6" name="Google Shape;696;g728a8ca5bb_2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g728a8ca5bb_2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1" name="Google Shape;701;g728a8ca5bb_2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s"/>
              <a:t>Jinja</a:t>
            </a:r>
            <a:endParaRPr/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s"/>
              <a:t>QR API (goqr?)</a:t>
            </a:r>
            <a:endParaRPr/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s"/>
              <a:t>Paypal</a:t>
            </a:r>
            <a:endParaRPr/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s"/>
              <a:t>Mailjet</a:t>
            </a:r>
            <a:endParaRPr/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s"/>
              <a:t>RDS (everyone in the team got same db)</a:t>
            </a:r>
            <a:endParaRPr/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s"/>
              <a:t>docker compose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g728a8ca5bb_2_3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13" name="Google Shape;713;g728a8ca5bb_2_3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s"/>
              <a:t>Jinja: (</a:t>
            </a:r>
            <a:r>
              <a:rPr lang="es" u="sng">
                <a:solidFill>
                  <a:schemeClr val="hlink"/>
                </a:solidFill>
                <a:hlinkClick r:id="rId3"/>
              </a:rPr>
              <a:t>https://flask.palletsprojects.com/en/1.1.x/tutorial/templates/</a:t>
            </a:r>
            <a:r>
              <a:rPr lang="es"/>
              <a:t>)</a:t>
            </a:r>
            <a:endParaRPr/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s" sz="1300">
                <a:solidFill>
                  <a:srgbClr val="3E434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In your application, you will use templates to render </a:t>
            </a:r>
            <a:r>
              <a:rPr lang="es" sz="1300">
                <a:solidFill>
                  <a:srgbClr val="004B6B"/>
                </a:solidFill>
                <a:highlight>
                  <a:srgbClr val="FFFFFF"/>
                </a:highlight>
                <a:uFill>
                  <a:noFill/>
                </a:uFill>
                <a:latin typeface="Georgia"/>
                <a:ea typeface="Georgia"/>
                <a:cs typeface="Georgia"/>
                <a:sym typeface="Georgia"/>
                <a:hlinkClick r:id="rId4"/>
              </a:rPr>
              <a:t>HTML</a:t>
            </a:r>
            <a:r>
              <a:rPr lang="es" sz="1300">
                <a:solidFill>
                  <a:srgbClr val="3E434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which will display in the user’s browser. In Flask, Jinja is configured to </a:t>
            </a:r>
            <a:r>
              <a:rPr lang="es" sz="1300" i="1">
                <a:solidFill>
                  <a:srgbClr val="3E434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autoescape</a:t>
            </a:r>
            <a:r>
              <a:rPr lang="es" sz="1300">
                <a:solidFill>
                  <a:srgbClr val="3E434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any data that is rendered in HTML templates. This means that it’s safe to render user input; any characters they’ve entered that could mess with the HTML, such as </a:t>
            </a:r>
            <a:r>
              <a:rPr lang="es" sz="1000">
                <a:solidFill>
                  <a:srgbClr val="222222"/>
                </a:solidFill>
                <a:highlight>
                  <a:srgbClr val="E8EFF0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s" sz="1300">
                <a:solidFill>
                  <a:srgbClr val="3E434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and </a:t>
            </a:r>
            <a:r>
              <a:rPr lang="es" sz="1000">
                <a:solidFill>
                  <a:srgbClr val="222222"/>
                </a:solidFill>
                <a:highlight>
                  <a:srgbClr val="E8EFF0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s" sz="1300">
                <a:solidFill>
                  <a:srgbClr val="3E434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will be </a:t>
            </a:r>
            <a:r>
              <a:rPr lang="es" sz="1300" i="1">
                <a:solidFill>
                  <a:srgbClr val="3E434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escaped</a:t>
            </a:r>
            <a:r>
              <a:rPr lang="es" sz="1300">
                <a:solidFill>
                  <a:srgbClr val="3E434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with </a:t>
            </a:r>
            <a:r>
              <a:rPr lang="es" sz="1300" i="1">
                <a:solidFill>
                  <a:srgbClr val="3E434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safe</a:t>
            </a:r>
            <a:r>
              <a:rPr lang="es" sz="1300">
                <a:solidFill>
                  <a:srgbClr val="3E434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values that look the same in the browser but don’t cause unwanted effects.</a:t>
            </a:r>
            <a:endParaRPr sz="1300">
              <a:solidFill>
                <a:srgbClr val="3E434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marL="45720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4349"/>
              </a:buClr>
              <a:buSzPts val="1300"/>
              <a:buFont typeface="Georgia"/>
              <a:buChar char="-"/>
            </a:pPr>
            <a:r>
              <a:rPr lang="es" sz="1300">
                <a:solidFill>
                  <a:srgbClr val="3E434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RDS Database (</a:t>
            </a:r>
            <a:r>
              <a:rPr lang="es" u="sng">
                <a:solidFill>
                  <a:schemeClr val="hlink"/>
                </a:solidFill>
                <a:hlinkClick r:id="rId5"/>
              </a:rPr>
              <a:t>https://www.bedrockdata.com/blog/10-benefits-of-aws-rds</a:t>
            </a:r>
            <a:r>
              <a:rPr lang="es" sz="1300">
                <a:solidFill>
                  <a:srgbClr val="3E434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)</a:t>
            </a:r>
            <a:endParaRPr sz="1300">
              <a:solidFill>
                <a:srgbClr val="3E434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marL="914400" lvl="1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E4349"/>
              </a:buClr>
              <a:buSzPts val="1300"/>
              <a:buFont typeface="Georgia"/>
              <a:buChar char="-"/>
            </a:pPr>
            <a:r>
              <a:rPr lang="es" sz="1300" b="1">
                <a:solidFill>
                  <a:srgbClr val="15232B"/>
                </a:solidFill>
                <a:highlight>
                  <a:srgbClr val="FFFFFF"/>
                </a:highlight>
              </a:rPr>
              <a:t>8. Speed &amp; Performance.</a:t>
            </a:r>
            <a:endParaRPr sz="1300" b="1">
              <a:solidFill>
                <a:srgbClr val="15232B"/>
              </a:solidFill>
              <a:highlight>
                <a:srgbClr val="FFFFFF"/>
              </a:highlight>
            </a:endParaRPr>
          </a:p>
          <a:p>
            <a:pPr marL="1371600" lvl="2" indent="-311150" algn="l" rtl="0">
              <a:lnSpc>
                <a:spcPct val="154545"/>
              </a:lnSpc>
              <a:spcBef>
                <a:spcPts val="0"/>
              </a:spcBef>
              <a:spcAft>
                <a:spcPts val="0"/>
              </a:spcAft>
              <a:buClr>
                <a:srgbClr val="3E4349"/>
              </a:buClr>
              <a:buSzPts val="1300"/>
              <a:buFont typeface="Georgia"/>
              <a:buChar char="-"/>
            </a:pPr>
            <a:r>
              <a:rPr lang="es" sz="1300">
                <a:highlight>
                  <a:srgbClr val="FFFFFF"/>
                </a:highlight>
              </a:rPr>
              <a:t>Amazon RDS Performance Insights helps us tune and monitor database load to determine when and where to take action with an easy-to-understand dashboard. Because DB load condenses the overall performance health of a MySQL database into a single metric that reflects the level of stress on a system, we can ensure our data warehouses import records faster every day.</a:t>
            </a:r>
            <a:endParaRPr sz="1300"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endParaRPr sz="1300">
              <a:solidFill>
                <a:srgbClr val="3E434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g728a8ca5bb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26" name="Google Shape;726;g728a8ca5bb_1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g728a8ca5bb_1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31" name="Google Shape;731;g728a8ca5bb_1_10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This is an overall showing the needed (micro)services in the scenario and possible implementation details.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s"/>
              <a:t>It is good to fill this in with as many details as possible to plan your implementation, and observe the dependency between the UI to the (micro)services.</a:t>
            </a:r>
            <a:endParaRPr/>
          </a:p>
        </p:txBody>
      </p:sp>
      <p:sp>
        <p:nvSpPr>
          <p:cNvPr id="732" name="Google Shape;732;g728a8ca5bb_1_107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1200" b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28</a:t>
            </a:fld>
            <a:endParaRPr sz="1200" b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g728a8ca5bb_1_4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59" name="Google Shape;759;g728a8ca5bb_1_46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This is an overall showing the needed (micro)services in the scenario and possible implementation details.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s"/>
              <a:t>It is good to fill this in with as many details as possible to plan your implementation, and observe the dependency between the UI to the (micro)services.</a:t>
            </a:r>
            <a:endParaRPr/>
          </a:p>
        </p:txBody>
      </p:sp>
      <p:sp>
        <p:nvSpPr>
          <p:cNvPr id="760" name="Google Shape;760;g728a8ca5bb_1_462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1200" b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29</a:t>
            </a:fld>
            <a:endParaRPr sz="1200" b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8" name="Google Shape;268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g728a8ca5bb_1_6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88" name="Google Shape;788;g728a8ca5bb_1_6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This is an overall showing the needed (micro)services in the scenario and possible implementation details.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s"/>
              <a:t>It is good to fill this in with as many details as possible to plan your implementation, and observe the dependency between the UI to the (micro)services.</a:t>
            </a:r>
            <a:endParaRPr/>
          </a:p>
        </p:txBody>
      </p:sp>
      <p:sp>
        <p:nvSpPr>
          <p:cNvPr id="789" name="Google Shape;789;g728a8ca5bb_1_641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1200" b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30</a:t>
            </a:fld>
            <a:endParaRPr sz="1200" b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g728a8ca5bb_1_8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14" name="Google Shape;814;g728a8ca5bb_1_80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5" name="Google Shape;815;g728a8ca5bb_1_809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1200" b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31</a:t>
            </a:fld>
            <a:endParaRPr sz="1200" b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g728a8ca5bb_1_8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40" name="Google Shape;840;g728a8ca5bb_1_89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1" name="Google Shape;841;g728a8ca5bb_1_893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1200" b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32</a:t>
            </a:fld>
            <a:endParaRPr sz="1200" b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g728a8ca5bb_1_12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71" name="Google Shape;871;g728a8ca5bb_1_128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2" name="Google Shape;872;g728a8ca5bb_1_1287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1200" b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33</a:t>
            </a:fld>
            <a:endParaRPr sz="1200" b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g728a8ca5bb_2_3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19" name="Google Shape;919;g728a8ca5bb_2_3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3" name="Google Shape;273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728a8ca5bb_2_3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2" name="Google Shape;282;g728a8ca5bb_2_3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728a8ca5bb_3_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6" name="Google Shape;296;g728a8ca5bb_3_2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728a8ca5bb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6" name="Google Shape;326;g728a8ca5bb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728a8ca5bb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1" name="Google Shape;331;g728a8ca5bb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728a8ca5bb_3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1" name="Google Shape;351;g728a8ca5bb_3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 slide" type="title">
  <p:cSld name="TITLE"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50"/>
          <p:cNvSpPr/>
          <p:nvPr/>
        </p:nvSpPr>
        <p:spPr>
          <a:xfrm>
            <a:off x="676300" y="321200"/>
            <a:ext cx="4885500" cy="443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50"/>
          <p:cNvSpPr txBox="1">
            <a:spLocks noGrp="1"/>
          </p:cNvSpPr>
          <p:nvPr>
            <p:ph type="ctrTitle"/>
          </p:nvPr>
        </p:nvSpPr>
        <p:spPr>
          <a:xfrm>
            <a:off x="1610650" y="1856275"/>
            <a:ext cx="6157800" cy="875700"/>
          </a:xfrm>
          <a:prstGeom prst="rect">
            <a:avLst/>
          </a:prstGeom>
          <a:noFill/>
          <a:ln w="38100" cap="flat" cmpd="sng">
            <a:solidFill>
              <a:srgbClr val="53535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bg>
      <p:bgPr>
        <a:solidFill>
          <a:schemeClr val="lt1"/>
        </a:solidFill>
        <a:effectLst/>
      </p:bgPr>
    </p:bg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ite frame">
  <p:cSld name="BLANK_1_1">
    <p:bg>
      <p:bgPr>
        <a:solidFill>
          <a:schemeClr val="lt1"/>
        </a:solidFill>
        <a:effectLst/>
      </p:bgPr>
    </p:bg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77"/>
          <p:cNvSpPr/>
          <p:nvPr/>
        </p:nvSpPr>
        <p:spPr>
          <a:xfrm>
            <a:off x="406950" y="416250"/>
            <a:ext cx="8330100" cy="4311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g728a8ca5bb_1_1191" descr="FOS_H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529388" y="78581"/>
            <a:ext cx="1319212" cy="7215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g728a8ca5bb_1_1191" descr="si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1138" y="247650"/>
            <a:ext cx="1687512" cy="353616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g728a8ca5bb_1_1191"/>
          <p:cNvSpPr txBox="1"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 rtl="0">
              <a:spcBef>
                <a:spcPts val="560"/>
              </a:spcBef>
              <a:spcAft>
                <a:spcPts val="0"/>
              </a:spcAft>
              <a:buSzPts val="1680"/>
              <a:buFont typeface="Noto Sans Symbols"/>
              <a:buNone/>
              <a:defRPr/>
            </a:lvl1pPr>
            <a:lvl2pPr lvl="1" algn="l" rtl="0">
              <a:spcBef>
                <a:spcPts val="360"/>
              </a:spcBef>
              <a:spcAft>
                <a:spcPts val="0"/>
              </a:spcAft>
              <a:buSzPts val="720"/>
              <a:buChar char="■"/>
              <a:defRPr/>
            </a:lvl2pPr>
            <a:lvl3pPr lvl="2" algn="l" rtl="0">
              <a:spcBef>
                <a:spcPts val="360"/>
              </a:spcBef>
              <a:spcAft>
                <a:spcPts val="0"/>
              </a:spcAft>
              <a:buSzPts val="540"/>
              <a:buChar char="■"/>
              <a:defRPr/>
            </a:lvl3pPr>
            <a:lvl4pPr lvl="3" algn="l" rtl="0">
              <a:spcBef>
                <a:spcPts val="360"/>
              </a:spcBef>
              <a:spcAft>
                <a:spcPts val="0"/>
              </a:spcAft>
              <a:buSzPts val="990"/>
              <a:buChar char="■"/>
              <a:defRPr/>
            </a:lvl4pPr>
            <a:lvl5pPr lvl="4" algn="l" rtl="0"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5pPr>
            <a:lvl6pPr lvl="5" algn="l" rtl="0"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6pPr>
            <a:lvl7pPr lvl="6" algn="l" rtl="0"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7pPr>
            <a:lvl8pPr lvl="7" algn="l" rtl="0"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8pPr>
            <a:lvl9pPr lvl="8" algn="l" rtl="0"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>
            <a:endParaRPr/>
          </a:p>
        </p:txBody>
      </p:sp>
      <p:sp>
        <p:nvSpPr>
          <p:cNvPr id="197" name="Google Shape;197;g728a8ca5bb_1_1191"/>
          <p:cNvSpPr txBox="1">
            <a:spLocks noGrp="1"/>
          </p:cNvSpPr>
          <p:nvPr>
            <p:ph type="ctrTitle"/>
          </p:nvPr>
        </p:nvSpPr>
        <p:spPr>
          <a:xfrm>
            <a:off x="141288" y="2041922"/>
            <a:ext cx="8861400" cy="3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g728a8ca5bb_1_1191"/>
          <p:cNvSpPr txBox="1">
            <a:spLocks noGrp="1"/>
          </p:cNvSpPr>
          <p:nvPr>
            <p:ph type="dt" idx="10"/>
          </p:nvPr>
        </p:nvSpPr>
        <p:spPr>
          <a:xfrm>
            <a:off x="990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rgbClr val="C692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rgbClr val="C692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rgbClr val="C692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rgbClr val="C692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rgbClr val="C692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rgbClr val="C692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rgbClr val="C692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rgbClr val="C692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199" name="Google Shape;199;g728a8ca5bb_1_1191"/>
          <p:cNvSpPr txBox="1">
            <a:spLocks noGrp="1"/>
          </p:cNvSpPr>
          <p:nvPr>
            <p:ph type="ftr" idx="11"/>
          </p:nvPr>
        </p:nvSpPr>
        <p:spPr>
          <a:xfrm>
            <a:off x="3429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rgbClr val="C692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rgbClr val="C692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rgbClr val="C692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rgbClr val="C692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rgbClr val="C692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rgbClr val="C692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rgbClr val="C692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rgbClr val="C692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200" name="Google Shape;200;g728a8ca5bb_1_1191"/>
          <p:cNvSpPr txBox="1">
            <a:spLocks noGrp="1"/>
          </p:cNvSpPr>
          <p:nvPr>
            <p:ph type="sldNum" idx="12"/>
          </p:nvPr>
        </p:nvSpPr>
        <p:spPr>
          <a:xfrm>
            <a:off x="68580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728a8ca5bb_1_1199"/>
          <p:cNvSpPr txBox="1">
            <a:spLocks noGrp="1"/>
          </p:cNvSpPr>
          <p:nvPr>
            <p:ph type="title"/>
          </p:nvPr>
        </p:nvSpPr>
        <p:spPr>
          <a:xfrm>
            <a:off x="211138" y="144066"/>
            <a:ext cx="8721600" cy="3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3" name="Google Shape;203;g728a8ca5bb_1_1199"/>
          <p:cNvSpPr txBox="1">
            <a:spLocks noGrp="1"/>
          </p:cNvSpPr>
          <p:nvPr>
            <p:ph type="body" idx="1"/>
          </p:nvPr>
        </p:nvSpPr>
        <p:spPr>
          <a:xfrm>
            <a:off x="211138" y="571499"/>
            <a:ext cx="8704200" cy="41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97180" algn="l" rtl="0">
              <a:spcBef>
                <a:spcPts val="360"/>
              </a:spcBef>
              <a:spcAft>
                <a:spcPts val="0"/>
              </a:spcAft>
              <a:buSzPts val="1080"/>
              <a:buChar char="■"/>
              <a:defRPr/>
            </a:lvl1pPr>
            <a:lvl2pPr marL="914400" lvl="1" indent="-274319" algn="l" rtl="0">
              <a:spcBef>
                <a:spcPts val="360"/>
              </a:spcBef>
              <a:spcAft>
                <a:spcPts val="0"/>
              </a:spcAft>
              <a:buSzPts val="720"/>
              <a:buChar char="■"/>
              <a:defRPr/>
            </a:lvl2pPr>
            <a:lvl3pPr marL="1371600" lvl="2" indent="-262889" algn="l" rtl="0">
              <a:spcBef>
                <a:spcPts val="360"/>
              </a:spcBef>
              <a:spcAft>
                <a:spcPts val="0"/>
              </a:spcAft>
              <a:buSzPts val="540"/>
              <a:buChar char="■"/>
              <a:defRPr/>
            </a:lvl3pPr>
            <a:lvl4pPr marL="1828800" lvl="3" indent="-291464" algn="l" rtl="0">
              <a:spcBef>
                <a:spcPts val="360"/>
              </a:spcBef>
              <a:spcAft>
                <a:spcPts val="0"/>
              </a:spcAft>
              <a:buSzPts val="990"/>
              <a:buChar char="■"/>
              <a:defRPr/>
            </a:lvl4pPr>
            <a:lvl5pPr marL="2286000" lvl="4" indent="-285750" algn="l" rtl="0"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5pPr>
            <a:lvl6pPr marL="2743200" lvl="5" indent="-285750" algn="l" rtl="0"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6pPr>
            <a:lvl7pPr marL="3200400" lvl="6" indent="-285750" algn="l" rtl="0"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7pPr>
            <a:lvl8pPr marL="3657600" lvl="7" indent="-285750" algn="l" rtl="0"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8pPr>
            <a:lvl9pPr marL="4114800" lvl="8" indent="-285750" algn="l" rtl="0"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>
            <a:endParaRPr/>
          </a:p>
        </p:txBody>
      </p:sp>
      <p:sp>
        <p:nvSpPr>
          <p:cNvPr id="204" name="Google Shape;204;g728a8ca5bb_1_1199"/>
          <p:cNvSpPr txBox="1">
            <a:spLocks noGrp="1"/>
          </p:cNvSpPr>
          <p:nvPr>
            <p:ph type="sldNum" idx="12"/>
          </p:nvPr>
        </p:nvSpPr>
        <p:spPr>
          <a:xfrm>
            <a:off x="8451850" y="4980385"/>
            <a:ext cx="352500" cy="1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728a8ca5bb_1_1203"/>
          <p:cNvSpPr txBox="1">
            <a:spLocks noGrp="1"/>
          </p:cNvSpPr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cap="none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7" name="Google Shape;207;g728a8ca5bb_1_1203"/>
          <p:cNvSpPr txBox="1">
            <a:spLocks noGrp="1"/>
          </p:cNvSpPr>
          <p:nvPr>
            <p:ph type="body" idx="1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 rtl="0">
              <a:spcBef>
                <a:spcPts val="400"/>
              </a:spcBef>
              <a:spcAft>
                <a:spcPts val="0"/>
              </a:spcAft>
              <a:buSzPts val="1200"/>
              <a:buNone/>
              <a:defRPr sz="2000"/>
            </a:lvl1pPr>
            <a:lvl2pPr marL="914400" lvl="1" indent="-228600" algn="l" rtl="0">
              <a:spcBef>
                <a:spcPts val="360"/>
              </a:spcBef>
              <a:spcAft>
                <a:spcPts val="0"/>
              </a:spcAft>
              <a:buSzPts val="720"/>
              <a:buNone/>
              <a:defRPr sz="1800"/>
            </a:lvl2pPr>
            <a:lvl3pPr marL="1371600" lvl="2" indent="-228600" algn="l" rtl="0">
              <a:spcBef>
                <a:spcPts val="320"/>
              </a:spcBef>
              <a:spcAft>
                <a:spcPts val="0"/>
              </a:spcAft>
              <a:buSzPts val="480"/>
              <a:buNone/>
              <a:defRPr sz="1600"/>
            </a:lvl3pPr>
            <a:lvl4pPr marL="1828800" lvl="3" indent="-228600" algn="l" rtl="0">
              <a:spcBef>
                <a:spcPts val="280"/>
              </a:spcBef>
              <a:spcAft>
                <a:spcPts val="0"/>
              </a:spcAft>
              <a:buSzPts val="770"/>
              <a:buNone/>
              <a:defRPr sz="1400"/>
            </a:lvl4pPr>
            <a:lvl5pPr marL="2286000" lvl="4" indent="-228600" algn="l" rtl="0">
              <a:spcBef>
                <a:spcPts val="280"/>
              </a:spcBef>
              <a:spcAft>
                <a:spcPts val="0"/>
              </a:spcAft>
              <a:buSzPts val="700"/>
              <a:buNone/>
              <a:defRPr sz="1400"/>
            </a:lvl5pPr>
            <a:lvl6pPr marL="2743200" lvl="5" indent="-228600" algn="l" rtl="0">
              <a:spcBef>
                <a:spcPts val="280"/>
              </a:spcBef>
              <a:spcAft>
                <a:spcPts val="0"/>
              </a:spcAft>
              <a:buSzPts val="700"/>
              <a:buNone/>
              <a:defRPr sz="1400"/>
            </a:lvl6pPr>
            <a:lvl7pPr marL="3200400" lvl="6" indent="-228600" algn="l" rtl="0">
              <a:spcBef>
                <a:spcPts val="280"/>
              </a:spcBef>
              <a:spcAft>
                <a:spcPts val="0"/>
              </a:spcAft>
              <a:buSzPts val="700"/>
              <a:buNone/>
              <a:defRPr sz="1400"/>
            </a:lvl7pPr>
            <a:lvl8pPr marL="3657600" lvl="7" indent="-228600" algn="l" rtl="0">
              <a:spcBef>
                <a:spcPts val="280"/>
              </a:spcBef>
              <a:spcAft>
                <a:spcPts val="0"/>
              </a:spcAft>
              <a:buSzPts val="700"/>
              <a:buNone/>
              <a:defRPr sz="1400"/>
            </a:lvl8pPr>
            <a:lvl9pPr marL="4114800" lvl="8" indent="-228600" algn="l" rtl="0">
              <a:spcBef>
                <a:spcPts val="280"/>
              </a:spcBef>
              <a:spcAft>
                <a:spcPts val="0"/>
              </a:spcAft>
              <a:buSzPts val="700"/>
              <a:buNone/>
              <a:defRPr sz="1400"/>
            </a:lvl9pPr>
          </a:lstStyle>
          <a:p>
            <a:endParaRPr/>
          </a:p>
        </p:txBody>
      </p:sp>
      <p:sp>
        <p:nvSpPr>
          <p:cNvPr id="208" name="Google Shape;208;g728a8ca5bb_1_1203"/>
          <p:cNvSpPr txBox="1">
            <a:spLocks noGrp="1"/>
          </p:cNvSpPr>
          <p:nvPr>
            <p:ph type="sldNum" idx="12"/>
          </p:nvPr>
        </p:nvSpPr>
        <p:spPr>
          <a:xfrm>
            <a:off x="8451850" y="4980385"/>
            <a:ext cx="352500" cy="1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728a8ca5bb_1_1207"/>
          <p:cNvSpPr txBox="1">
            <a:spLocks noGrp="1"/>
          </p:cNvSpPr>
          <p:nvPr>
            <p:ph type="title"/>
          </p:nvPr>
        </p:nvSpPr>
        <p:spPr>
          <a:xfrm>
            <a:off x="211138" y="144066"/>
            <a:ext cx="8721600" cy="3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1" name="Google Shape;211;g728a8ca5bb_1_1207"/>
          <p:cNvSpPr txBox="1">
            <a:spLocks noGrp="1"/>
          </p:cNvSpPr>
          <p:nvPr>
            <p:ph type="body" idx="1"/>
          </p:nvPr>
        </p:nvSpPr>
        <p:spPr>
          <a:xfrm>
            <a:off x="211138" y="571500"/>
            <a:ext cx="4275000" cy="39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35280" algn="l" rtl="0">
              <a:spcBef>
                <a:spcPts val="560"/>
              </a:spcBef>
              <a:spcAft>
                <a:spcPts val="0"/>
              </a:spcAft>
              <a:buSzPts val="1680"/>
              <a:buChar char="■"/>
              <a:defRPr sz="2800"/>
            </a:lvl1pPr>
            <a:lvl2pPr marL="914400" lvl="1" indent="-289560" algn="l" rtl="0">
              <a:spcBef>
                <a:spcPts val="480"/>
              </a:spcBef>
              <a:spcAft>
                <a:spcPts val="0"/>
              </a:spcAft>
              <a:buSzPts val="960"/>
              <a:buChar char="■"/>
              <a:defRPr sz="2400"/>
            </a:lvl2pPr>
            <a:lvl3pPr marL="1371600" lvl="2" indent="-266700" algn="l" rtl="0">
              <a:spcBef>
                <a:spcPts val="400"/>
              </a:spcBef>
              <a:spcAft>
                <a:spcPts val="0"/>
              </a:spcAft>
              <a:buSzPts val="600"/>
              <a:buChar char="■"/>
              <a:defRPr sz="2000"/>
            </a:lvl3pPr>
            <a:lvl4pPr marL="1828800" lvl="3" indent="-291464" algn="l" rtl="0">
              <a:spcBef>
                <a:spcPts val="360"/>
              </a:spcBef>
              <a:spcAft>
                <a:spcPts val="0"/>
              </a:spcAft>
              <a:buSzPts val="990"/>
              <a:buChar char="■"/>
              <a:defRPr sz="1800"/>
            </a:lvl4pPr>
            <a:lvl5pPr marL="2286000" lvl="4" indent="-285750" algn="l" rtl="0">
              <a:spcBef>
                <a:spcPts val="360"/>
              </a:spcBef>
              <a:spcAft>
                <a:spcPts val="0"/>
              </a:spcAft>
              <a:buSzPts val="900"/>
              <a:buChar char="■"/>
              <a:defRPr sz="1800"/>
            </a:lvl5pPr>
            <a:lvl6pPr marL="2743200" lvl="5" indent="-285750" algn="l" rtl="0">
              <a:spcBef>
                <a:spcPts val="360"/>
              </a:spcBef>
              <a:spcAft>
                <a:spcPts val="0"/>
              </a:spcAft>
              <a:buSzPts val="900"/>
              <a:buChar char="■"/>
              <a:defRPr sz="1800"/>
            </a:lvl6pPr>
            <a:lvl7pPr marL="3200400" lvl="6" indent="-285750" algn="l" rtl="0">
              <a:spcBef>
                <a:spcPts val="360"/>
              </a:spcBef>
              <a:spcAft>
                <a:spcPts val="0"/>
              </a:spcAft>
              <a:buSzPts val="900"/>
              <a:buChar char="■"/>
              <a:defRPr sz="1800"/>
            </a:lvl7pPr>
            <a:lvl8pPr marL="3657600" lvl="7" indent="-285750" algn="l" rtl="0">
              <a:spcBef>
                <a:spcPts val="360"/>
              </a:spcBef>
              <a:spcAft>
                <a:spcPts val="0"/>
              </a:spcAft>
              <a:buSzPts val="900"/>
              <a:buChar char="■"/>
              <a:defRPr sz="1800"/>
            </a:lvl8pPr>
            <a:lvl9pPr marL="4114800" lvl="8" indent="-285750" algn="l" rtl="0">
              <a:spcBef>
                <a:spcPts val="360"/>
              </a:spcBef>
              <a:spcAft>
                <a:spcPts val="0"/>
              </a:spcAft>
              <a:buSzPts val="900"/>
              <a:buChar char="■"/>
              <a:defRPr sz="1800"/>
            </a:lvl9pPr>
          </a:lstStyle>
          <a:p>
            <a:endParaRPr/>
          </a:p>
        </p:txBody>
      </p:sp>
      <p:sp>
        <p:nvSpPr>
          <p:cNvPr id="212" name="Google Shape;212;g728a8ca5bb_1_1207"/>
          <p:cNvSpPr txBox="1">
            <a:spLocks noGrp="1"/>
          </p:cNvSpPr>
          <p:nvPr>
            <p:ph type="body" idx="2"/>
          </p:nvPr>
        </p:nvSpPr>
        <p:spPr>
          <a:xfrm>
            <a:off x="4638675" y="571500"/>
            <a:ext cx="4276800" cy="39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35280" algn="l" rtl="0">
              <a:spcBef>
                <a:spcPts val="560"/>
              </a:spcBef>
              <a:spcAft>
                <a:spcPts val="0"/>
              </a:spcAft>
              <a:buSzPts val="1680"/>
              <a:buChar char="■"/>
              <a:defRPr sz="2800"/>
            </a:lvl1pPr>
            <a:lvl2pPr marL="914400" lvl="1" indent="-289560" algn="l" rtl="0">
              <a:spcBef>
                <a:spcPts val="480"/>
              </a:spcBef>
              <a:spcAft>
                <a:spcPts val="0"/>
              </a:spcAft>
              <a:buSzPts val="960"/>
              <a:buChar char="■"/>
              <a:defRPr sz="2400"/>
            </a:lvl2pPr>
            <a:lvl3pPr marL="1371600" lvl="2" indent="-266700" algn="l" rtl="0">
              <a:spcBef>
                <a:spcPts val="400"/>
              </a:spcBef>
              <a:spcAft>
                <a:spcPts val="0"/>
              </a:spcAft>
              <a:buSzPts val="600"/>
              <a:buChar char="■"/>
              <a:defRPr sz="2000"/>
            </a:lvl3pPr>
            <a:lvl4pPr marL="1828800" lvl="3" indent="-291464" algn="l" rtl="0">
              <a:spcBef>
                <a:spcPts val="360"/>
              </a:spcBef>
              <a:spcAft>
                <a:spcPts val="0"/>
              </a:spcAft>
              <a:buSzPts val="990"/>
              <a:buChar char="■"/>
              <a:defRPr sz="1800"/>
            </a:lvl4pPr>
            <a:lvl5pPr marL="2286000" lvl="4" indent="-285750" algn="l" rtl="0">
              <a:spcBef>
                <a:spcPts val="360"/>
              </a:spcBef>
              <a:spcAft>
                <a:spcPts val="0"/>
              </a:spcAft>
              <a:buSzPts val="900"/>
              <a:buChar char="■"/>
              <a:defRPr sz="1800"/>
            </a:lvl5pPr>
            <a:lvl6pPr marL="2743200" lvl="5" indent="-285750" algn="l" rtl="0">
              <a:spcBef>
                <a:spcPts val="360"/>
              </a:spcBef>
              <a:spcAft>
                <a:spcPts val="0"/>
              </a:spcAft>
              <a:buSzPts val="900"/>
              <a:buChar char="■"/>
              <a:defRPr sz="1800"/>
            </a:lvl6pPr>
            <a:lvl7pPr marL="3200400" lvl="6" indent="-285750" algn="l" rtl="0">
              <a:spcBef>
                <a:spcPts val="360"/>
              </a:spcBef>
              <a:spcAft>
                <a:spcPts val="0"/>
              </a:spcAft>
              <a:buSzPts val="900"/>
              <a:buChar char="■"/>
              <a:defRPr sz="1800"/>
            </a:lvl7pPr>
            <a:lvl8pPr marL="3657600" lvl="7" indent="-285750" algn="l" rtl="0">
              <a:spcBef>
                <a:spcPts val="360"/>
              </a:spcBef>
              <a:spcAft>
                <a:spcPts val="0"/>
              </a:spcAft>
              <a:buSzPts val="900"/>
              <a:buChar char="■"/>
              <a:defRPr sz="1800"/>
            </a:lvl8pPr>
            <a:lvl9pPr marL="4114800" lvl="8" indent="-285750" algn="l" rtl="0">
              <a:spcBef>
                <a:spcPts val="360"/>
              </a:spcBef>
              <a:spcAft>
                <a:spcPts val="0"/>
              </a:spcAft>
              <a:buSzPts val="900"/>
              <a:buChar char="■"/>
              <a:defRPr sz="1800"/>
            </a:lvl9pPr>
          </a:lstStyle>
          <a:p>
            <a:endParaRPr/>
          </a:p>
        </p:txBody>
      </p:sp>
      <p:sp>
        <p:nvSpPr>
          <p:cNvPr id="213" name="Google Shape;213;g728a8ca5bb_1_1207"/>
          <p:cNvSpPr txBox="1">
            <a:spLocks noGrp="1"/>
          </p:cNvSpPr>
          <p:nvPr>
            <p:ph type="sldNum" idx="12"/>
          </p:nvPr>
        </p:nvSpPr>
        <p:spPr>
          <a:xfrm>
            <a:off x="8451850" y="4980385"/>
            <a:ext cx="352500" cy="1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728a8ca5bb_1_1212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6" name="Google Shape;216;g728a8ca5bb_1_1212"/>
          <p:cNvSpPr txBox="1">
            <a:spLocks noGrp="1"/>
          </p:cNvSpPr>
          <p:nvPr>
            <p:ph type="body" idx="1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 rtl="0">
              <a:spcBef>
                <a:spcPts val="480"/>
              </a:spcBef>
              <a:spcAft>
                <a:spcPts val="0"/>
              </a:spcAft>
              <a:buSzPts val="1440"/>
              <a:buNone/>
              <a:defRPr sz="2400" b="1"/>
            </a:lvl1pPr>
            <a:lvl2pPr marL="914400" lvl="1" indent="-228600" algn="l" rtl="0">
              <a:spcBef>
                <a:spcPts val="400"/>
              </a:spcBef>
              <a:spcAft>
                <a:spcPts val="0"/>
              </a:spcAft>
              <a:buSzPts val="800"/>
              <a:buNone/>
              <a:defRPr sz="2000" b="1"/>
            </a:lvl2pPr>
            <a:lvl3pPr marL="1371600" lvl="2" indent="-228600" algn="l" rtl="0">
              <a:spcBef>
                <a:spcPts val="360"/>
              </a:spcBef>
              <a:spcAft>
                <a:spcPts val="0"/>
              </a:spcAft>
              <a:buSzPts val="540"/>
              <a:buNone/>
              <a:defRPr sz="1800" b="1"/>
            </a:lvl3pPr>
            <a:lvl4pPr marL="1828800" lvl="3" indent="-228600" algn="l" rtl="0">
              <a:spcBef>
                <a:spcPts val="320"/>
              </a:spcBef>
              <a:spcAft>
                <a:spcPts val="0"/>
              </a:spcAft>
              <a:buSzPts val="880"/>
              <a:buNone/>
              <a:defRPr sz="1600" b="1"/>
            </a:lvl4pPr>
            <a:lvl5pPr marL="2286000" lvl="4" indent="-228600" algn="l" rtl="0">
              <a:spcBef>
                <a:spcPts val="320"/>
              </a:spcBef>
              <a:spcAft>
                <a:spcPts val="0"/>
              </a:spcAft>
              <a:buSzPts val="800"/>
              <a:buNone/>
              <a:defRPr sz="1600" b="1"/>
            </a:lvl5pPr>
            <a:lvl6pPr marL="2743200" lvl="5" indent="-228600" algn="l" rtl="0">
              <a:spcBef>
                <a:spcPts val="320"/>
              </a:spcBef>
              <a:spcAft>
                <a:spcPts val="0"/>
              </a:spcAft>
              <a:buSzPts val="800"/>
              <a:buNone/>
              <a:defRPr sz="1600" b="1"/>
            </a:lvl6pPr>
            <a:lvl7pPr marL="3200400" lvl="6" indent="-228600" algn="l" rtl="0">
              <a:spcBef>
                <a:spcPts val="320"/>
              </a:spcBef>
              <a:spcAft>
                <a:spcPts val="0"/>
              </a:spcAft>
              <a:buSzPts val="800"/>
              <a:buNone/>
              <a:defRPr sz="1600" b="1"/>
            </a:lvl7pPr>
            <a:lvl8pPr marL="3657600" lvl="7" indent="-228600" algn="l" rtl="0">
              <a:spcBef>
                <a:spcPts val="320"/>
              </a:spcBef>
              <a:spcAft>
                <a:spcPts val="0"/>
              </a:spcAft>
              <a:buSzPts val="800"/>
              <a:buNone/>
              <a:defRPr sz="1600" b="1"/>
            </a:lvl8pPr>
            <a:lvl9pPr marL="4114800" lvl="8" indent="-228600" algn="l" rtl="0">
              <a:spcBef>
                <a:spcPts val="320"/>
              </a:spcBef>
              <a:spcAft>
                <a:spcPts val="0"/>
              </a:spcAft>
              <a:buSzPts val="800"/>
              <a:buNone/>
              <a:defRPr sz="1600" b="1"/>
            </a:lvl9pPr>
          </a:lstStyle>
          <a:p>
            <a:endParaRPr/>
          </a:p>
        </p:txBody>
      </p:sp>
      <p:sp>
        <p:nvSpPr>
          <p:cNvPr id="217" name="Google Shape;217;g728a8ca5bb_1_1212"/>
          <p:cNvSpPr txBox="1">
            <a:spLocks noGrp="1"/>
          </p:cNvSpPr>
          <p:nvPr>
            <p:ph type="body" idx="2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0040" algn="l" rtl="0">
              <a:spcBef>
                <a:spcPts val="480"/>
              </a:spcBef>
              <a:spcAft>
                <a:spcPts val="0"/>
              </a:spcAft>
              <a:buSzPts val="1440"/>
              <a:buChar char="■"/>
              <a:defRPr sz="2400"/>
            </a:lvl1pPr>
            <a:lvl2pPr marL="914400" lvl="1" indent="-279400" algn="l" rtl="0">
              <a:spcBef>
                <a:spcPts val="400"/>
              </a:spcBef>
              <a:spcAft>
                <a:spcPts val="0"/>
              </a:spcAft>
              <a:buSzPts val="800"/>
              <a:buChar char="■"/>
              <a:defRPr sz="2000"/>
            </a:lvl2pPr>
            <a:lvl3pPr marL="1371600" lvl="2" indent="-262889" algn="l" rtl="0">
              <a:spcBef>
                <a:spcPts val="360"/>
              </a:spcBef>
              <a:spcAft>
                <a:spcPts val="0"/>
              </a:spcAft>
              <a:buSzPts val="540"/>
              <a:buChar char="■"/>
              <a:defRPr sz="1800"/>
            </a:lvl3pPr>
            <a:lvl4pPr marL="1828800" lvl="3" indent="-284480" algn="l" rtl="0">
              <a:spcBef>
                <a:spcPts val="320"/>
              </a:spcBef>
              <a:spcAft>
                <a:spcPts val="0"/>
              </a:spcAft>
              <a:buSzPts val="880"/>
              <a:buChar char="■"/>
              <a:defRPr sz="1600"/>
            </a:lvl4pPr>
            <a:lvl5pPr marL="2286000" lvl="4" indent="-279400" algn="l" rtl="0">
              <a:spcBef>
                <a:spcPts val="320"/>
              </a:spcBef>
              <a:spcAft>
                <a:spcPts val="0"/>
              </a:spcAft>
              <a:buSzPts val="800"/>
              <a:buChar char="■"/>
              <a:defRPr sz="1600"/>
            </a:lvl5pPr>
            <a:lvl6pPr marL="2743200" lvl="5" indent="-279400" algn="l" rtl="0">
              <a:spcBef>
                <a:spcPts val="320"/>
              </a:spcBef>
              <a:spcAft>
                <a:spcPts val="0"/>
              </a:spcAft>
              <a:buSzPts val="800"/>
              <a:buChar char="■"/>
              <a:defRPr sz="1600"/>
            </a:lvl6pPr>
            <a:lvl7pPr marL="3200400" lvl="6" indent="-279400" algn="l" rtl="0">
              <a:spcBef>
                <a:spcPts val="320"/>
              </a:spcBef>
              <a:spcAft>
                <a:spcPts val="0"/>
              </a:spcAft>
              <a:buSzPts val="800"/>
              <a:buChar char="■"/>
              <a:defRPr sz="1600"/>
            </a:lvl7pPr>
            <a:lvl8pPr marL="3657600" lvl="7" indent="-279400" algn="l" rtl="0">
              <a:spcBef>
                <a:spcPts val="320"/>
              </a:spcBef>
              <a:spcAft>
                <a:spcPts val="0"/>
              </a:spcAft>
              <a:buSzPts val="800"/>
              <a:buChar char="■"/>
              <a:defRPr sz="1600"/>
            </a:lvl8pPr>
            <a:lvl9pPr marL="4114800" lvl="8" indent="-279400" algn="l" rtl="0">
              <a:spcBef>
                <a:spcPts val="320"/>
              </a:spcBef>
              <a:spcAft>
                <a:spcPts val="0"/>
              </a:spcAft>
              <a:buSzPts val="800"/>
              <a:buChar char="■"/>
              <a:defRPr sz="1600"/>
            </a:lvl9pPr>
          </a:lstStyle>
          <a:p>
            <a:endParaRPr/>
          </a:p>
        </p:txBody>
      </p:sp>
      <p:sp>
        <p:nvSpPr>
          <p:cNvPr id="218" name="Google Shape;218;g728a8ca5bb_1_1212"/>
          <p:cNvSpPr txBox="1">
            <a:spLocks noGrp="1"/>
          </p:cNvSpPr>
          <p:nvPr>
            <p:ph type="body" idx="3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 rtl="0">
              <a:spcBef>
                <a:spcPts val="480"/>
              </a:spcBef>
              <a:spcAft>
                <a:spcPts val="0"/>
              </a:spcAft>
              <a:buSzPts val="1440"/>
              <a:buNone/>
              <a:defRPr sz="2400" b="1"/>
            </a:lvl1pPr>
            <a:lvl2pPr marL="914400" lvl="1" indent="-228600" algn="l" rtl="0">
              <a:spcBef>
                <a:spcPts val="400"/>
              </a:spcBef>
              <a:spcAft>
                <a:spcPts val="0"/>
              </a:spcAft>
              <a:buSzPts val="800"/>
              <a:buNone/>
              <a:defRPr sz="2000" b="1"/>
            </a:lvl2pPr>
            <a:lvl3pPr marL="1371600" lvl="2" indent="-228600" algn="l" rtl="0">
              <a:spcBef>
                <a:spcPts val="360"/>
              </a:spcBef>
              <a:spcAft>
                <a:spcPts val="0"/>
              </a:spcAft>
              <a:buSzPts val="540"/>
              <a:buNone/>
              <a:defRPr sz="1800" b="1"/>
            </a:lvl3pPr>
            <a:lvl4pPr marL="1828800" lvl="3" indent="-228600" algn="l" rtl="0">
              <a:spcBef>
                <a:spcPts val="320"/>
              </a:spcBef>
              <a:spcAft>
                <a:spcPts val="0"/>
              </a:spcAft>
              <a:buSzPts val="880"/>
              <a:buNone/>
              <a:defRPr sz="1600" b="1"/>
            </a:lvl4pPr>
            <a:lvl5pPr marL="2286000" lvl="4" indent="-228600" algn="l" rtl="0">
              <a:spcBef>
                <a:spcPts val="320"/>
              </a:spcBef>
              <a:spcAft>
                <a:spcPts val="0"/>
              </a:spcAft>
              <a:buSzPts val="800"/>
              <a:buNone/>
              <a:defRPr sz="1600" b="1"/>
            </a:lvl5pPr>
            <a:lvl6pPr marL="2743200" lvl="5" indent="-228600" algn="l" rtl="0">
              <a:spcBef>
                <a:spcPts val="320"/>
              </a:spcBef>
              <a:spcAft>
                <a:spcPts val="0"/>
              </a:spcAft>
              <a:buSzPts val="800"/>
              <a:buNone/>
              <a:defRPr sz="1600" b="1"/>
            </a:lvl6pPr>
            <a:lvl7pPr marL="3200400" lvl="6" indent="-228600" algn="l" rtl="0">
              <a:spcBef>
                <a:spcPts val="320"/>
              </a:spcBef>
              <a:spcAft>
                <a:spcPts val="0"/>
              </a:spcAft>
              <a:buSzPts val="800"/>
              <a:buNone/>
              <a:defRPr sz="1600" b="1"/>
            </a:lvl7pPr>
            <a:lvl8pPr marL="3657600" lvl="7" indent="-228600" algn="l" rtl="0">
              <a:spcBef>
                <a:spcPts val="320"/>
              </a:spcBef>
              <a:spcAft>
                <a:spcPts val="0"/>
              </a:spcAft>
              <a:buSzPts val="800"/>
              <a:buNone/>
              <a:defRPr sz="1600" b="1"/>
            </a:lvl8pPr>
            <a:lvl9pPr marL="4114800" lvl="8" indent="-228600" algn="l" rtl="0">
              <a:spcBef>
                <a:spcPts val="320"/>
              </a:spcBef>
              <a:spcAft>
                <a:spcPts val="0"/>
              </a:spcAft>
              <a:buSzPts val="800"/>
              <a:buNone/>
              <a:defRPr sz="1600" b="1"/>
            </a:lvl9pPr>
          </a:lstStyle>
          <a:p>
            <a:endParaRPr/>
          </a:p>
        </p:txBody>
      </p:sp>
      <p:sp>
        <p:nvSpPr>
          <p:cNvPr id="219" name="Google Shape;219;g728a8ca5bb_1_1212"/>
          <p:cNvSpPr txBox="1">
            <a:spLocks noGrp="1"/>
          </p:cNvSpPr>
          <p:nvPr>
            <p:ph type="body" idx="4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0040" algn="l" rtl="0">
              <a:spcBef>
                <a:spcPts val="480"/>
              </a:spcBef>
              <a:spcAft>
                <a:spcPts val="0"/>
              </a:spcAft>
              <a:buSzPts val="1440"/>
              <a:buChar char="■"/>
              <a:defRPr sz="2400"/>
            </a:lvl1pPr>
            <a:lvl2pPr marL="914400" lvl="1" indent="-279400" algn="l" rtl="0">
              <a:spcBef>
                <a:spcPts val="400"/>
              </a:spcBef>
              <a:spcAft>
                <a:spcPts val="0"/>
              </a:spcAft>
              <a:buSzPts val="800"/>
              <a:buChar char="■"/>
              <a:defRPr sz="2000"/>
            </a:lvl2pPr>
            <a:lvl3pPr marL="1371600" lvl="2" indent="-262889" algn="l" rtl="0">
              <a:spcBef>
                <a:spcPts val="360"/>
              </a:spcBef>
              <a:spcAft>
                <a:spcPts val="0"/>
              </a:spcAft>
              <a:buSzPts val="540"/>
              <a:buChar char="■"/>
              <a:defRPr sz="1800"/>
            </a:lvl3pPr>
            <a:lvl4pPr marL="1828800" lvl="3" indent="-284480" algn="l" rtl="0">
              <a:spcBef>
                <a:spcPts val="320"/>
              </a:spcBef>
              <a:spcAft>
                <a:spcPts val="0"/>
              </a:spcAft>
              <a:buSzPts val="880"/>
              <a:buChar char="■"/>
              <a:defRPr sz="1600"/>
            </a:lvl4pPr>
            <a:lvl5pPr marL="2286000" lvl="4" indent="-279400" algn="l" rtl="0">
              <a:spcBef>
                <a:spcPts val="320"/>
              </a:spcBef>
              <a:spcAft>
                <a:spcPts val="0"/>
              </a:spcAft>
              <a:buSzPts val="800"/>
              <a:buChar char="■"/>
              <a:defRPr sz="1600"/>
            </a:lvl5pPr>
            <a:lvl6pPr marL="2743200" lvl="5" indent="-279400" algn="l" rtl="0">
              <a:spcBef>
                <a:spcPts val="320"/>
              </a:spcBef>
              <a:spcAft>
                <a:spcPts val="0"/>
              </a:spcAft>
              <a:buSzPts val="800"/>
              <a:buChar char="■"/>
              <a:defRPr sz="1600"/>
            </a:lvl6pPr>
            <a:lvl7pPr marL="3200400" lvl="6" indent="-279400" algn="l" rtl="0">
              <a:spcBef>
                <a:spcPts val="320"/>
              </a:spcBef>
              <a:spcAft>
                <a:spcPts val="0"/>
              </a:spcAft>
              <a:buSzPts val="800"/>
              <a:buChar char="■"/>
              <a:defRPr sz="1600"/>
            </a:lvl7pPr>
            <a:lvl8pPr marL="3657600" lvl="7" indent="-279400" algn="l" rtl="0">
              <a:spcBef>
                <a:spcPts val="320"/>
              </a:spcBef>
              <a:spcAft>
                <a:spcPts val="0"/>
              </a:spcAft>
              <a:buSzPts val="800"/>
              <a:buChar char="■"/>
              <a:defRPr sz="1600"/>
            </a:lvl8pPr>
            <a:lvl9pPr marL="4114800" lvl="8" indent="-279400" algn="l" rtl="0">
              <a:spcBef>
                <a:spcPts val="320"/>
              </a:spcBef>
              <a:spcAft>
                <a:spcPts val="0"/>
              </a:spcAft>
              <a:buSzPts val="800"/>
              <a:buChar char="■"/>
              <a:defRPr sz="1600"/>
            </a:lvl9pPr>
          </a:lstStyle>
          <a:p>
            <a:endParaRPr/>
          </a:p>
        </p:txBody>
      </p:sp>
      <p:sp>
        <p:nvSpPr>
          <p:cNvPr id="220" name="Google Shape;220;g728a8ca5bb_1_1212"/>
          <p:cNvSpPr txBox="1">
            <a:spLocks noGrp="1"/>
          </p:cNvSpPr>
          <p:nvPr>
            <p:ph type="sldNum" idx="12"/>
          </p:nvPr>
        </p:nvSpPr>
        <p:spPr>
          <a:xfrm>
            <a:off x="8451850" y="4980385"/>
            <a:ext cx="352500" cy="1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728a8ca5bb_1_1219"/>
          <p:cNvSpPr txBox="1">
            <a:spLocks noGrp="1"/>
          </p:cNvSpPr>
          <p:nvPr>
            <p:ph type="title"/>
          </p:nvPr>
        </p:nvSpPr>
        <p:spPr>
          <a:xfrm>
            <a:off x="211138" y="144066"/>
            <a:ext cx="8721600" cy="3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3" name="Google Shape;223;g728a8ca5bb_1_1219"/>
          <p:cNvSpPr txBox="1">
            <a:spLocks noGrp="1"/>
          </p:cNvSpPr>
          <p:nvPr>
            <p:ph type="sldNum" idx="12"/>
          </p:nvPr>
        </p:nvSpPr>
        <p:spPr>
          <a:xfrm>
            <a:off x="8451850" y="4980385"/>
            <a:ext cx="352500" cy="1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728a8ca5bb_1_1222"/>
          <p:cNvSpPr txBox="1">
            <a:spLocks noGrp="1"/>
          </p:cNvSpPr>
          <p:nvPr>
            <p:ph type="sldNum" idx="12"/>
          </p:nvPr>
        </p:nvSpPr>
        <p:spPr>
          <a:xfrm>
            <a:off x="8451850" y="4980385"/>
            <a:ext cx="352500" cy="1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728a8ca5bb_1_1224"/>
          <p:cNvSpPr txBox="1">
            <a:spLocks noGrp="1"/>
          </p:cNvSpPr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8" name="Google Shape;228;g728a8ca5bb_1_1224"/>
          <p:cNvSpPr txBox="1">
            <a:spLocks noGrp="1"/>
          </p:cNvSpPr>
          <p:nvPr>
            <p:ph type="body" idx="1"/>
          </p:nvPr>
        </p:nvSpPr>
        <p:spPr>
          <a:xfrm>
            <a:off x="3575050" y="204788"/>
            <a:ext cx="5111700" cy="43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0520" algn="l" rtl="0">
              <a:spcBef>
                <a:spcPts val="640"/>
              </a:spcBef>
              <a:spcAft>
                <a:spcPts val="0"/>
              </a:spcAft>
              <a:buSzPts val="1920"/>
              <a:buChar char="■"/>
              <a:defRPr sz="3200"/>
            </a:lvl1pPr>
            <a:lvl2pPr marL="914400" lvl="1" indent="-299719" algn="l" rtl="0">
              <a:spcBef>
                <a:spcPts val="560"/>
              </a:spcBef>
              <a:spcAft>
                <a:spcPts val="0"/>
              </a:spcAft>
              <a:buSzPts val="1120"/>
              <a:buChar char="■"/>
              <a:defRPr sz="2800"/>
            </a:lvl2pPr>
            <a:lvl3pPr marL="1371600" lvl="2" indent="-274319" algn="l" rtl="0">
              <a:spcBef>
                <a:spcPts val="480"/>
              </a:spcBef>
              <a:spcAft>
                <a:spcPts val="0"/>
              </a:spcAft>
              <a:buSzPts val="720"/>
              <a:buChar char="■"/>
              <a:defRPr sz="2400"/>
            </a:lvl3pPr>
            <a:lvl4pPr marL="1828800" lvl="3" indent="-298450" algn="l" rtl="0">
              <a:spcBef>
                <a:spcPts val="400"/>
              </a:spcBef>
              <a:spcAft>
                <a:spcPts val="0"/>
              </a:spcAft>
              <a:buSzPts val="1100"/>
              <a:buChar char="■"/>
              <a:defRPr sz="2000"/>
            </a:lvl4pPr>
            <a:lvl5pPr marL="2286000" lvl="4" indent="-292100" algn="l" rtl="0">
              <a:spcBef>
                <a:spcPts val="400"/>
              </a:spcBef>
              <a:spcAft>
                <a:spcPts val="0"/>
              </a:spcAft>
              <a:buSzPts val="1000"/>
              <a:buChar char="■"/>
              <a:defRPr sz="2000"/>
            </a:lvl5pPr>
            <a:lvl6pPr marL="2743200" lvl="5" indent="-292100" algn="l" rtl="0">
              <a:spcBef>
                <a:spcPts val="400"/>
              </a:spcBef>
              <a:spcAft>
                <a:spcPts val="0"/>
              </a:spcAft>
              <a:buSzPts val="1000"/>
              <a:buChar char="■"/>
              <a:defRPr sz="2000"/>
            </a:lvl6pPr>
            <a:lvl7pPr marL="3200400" lvl="6" indent="-292100" algn="l" rtl="0">
              <a:spcBef>
                <a:spcPts val="400"/>
              </a:spcBef>
              <a:spcAft>
                <a:spcPts val="0"/>
              </a:spcAft>
              <a:buSzPts val="1000"/>
              <a:buChar char="■"/>
              <a:defRPr sz="2000"/>
            </a:lvl7pPr>
            <a:lvl8pPr marL="3657600" lvl="7" indent="-292100" algn="l" rtl="0">
              <a:spcBef>
                <a:spcPts val="400"/>
              </a:spcBef>
              <a:spcAft>
                <a:spcPts val="0"/>
              </a:spcAft>
              <a:buSzPts val="1000"/>
              <a:buChar char="■"/>
              <a:defRPr sz="2000"/>
            </a:lvl8pPr>
            <a:lvl9pPr marL="4114800" lvl="8" indent="-292100" algn="l" rtl="0">
              <a:spcBef>
                <a:spcPts val="400"/>
              </a:spcBef>
              <a:spcAft>
                <a:spcPts val="0"/>
              </a:spcAft>
              <a:buSzPts val="1000"/>
              <a:buChar char="■"/>
              <a:defRPr sz="2000"/>
            </a:lvl9pPr>
          </a:lstStyle>
          <a:p>
            <a:endParaRPr/>
          </a:p>
        </p:txBody>
      </p:sp>
      <p:sp>
        <p:nvSpPr>
          <p:cNvPr id="229" name="Google Shape;229;g728a8ca5bb_1_1224"/>
          <p:cNvSpPr txBox="1">
            <a:spLocks noGrp="1"/>
          </p:cNvSpPr>
          <p:nvPr>
            <p:ph type="body" idx="2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 rtl="0">
              <a:spcBef>
                <a:spcPts val="280"/>
              </a:spcBef>
              <a:spcAft>
                <a:spcPts val="0"/>
              </a:spcAft>
              <a:buSzPts val="840"/>
              <a:buNone/>
              <a:defRPr sz="1400"/>
            </a:lvl1pPr>
            <a:lvl2pPr marL="914400" lvl="1" indent="-228600" algn="l" rtl="0">
              <a:spcBef>
                <a:spcPts val="240"/>
              </a:spcBef>
              <a:spcAft>
                <a:spcPts val="0"/>
              </a:spcAft>
              <a:buSzPts val="480"/>
              <a:buNone/>
              <a:defRPr sz="1200"/>
            </a:lvl2pPr>
            <a:lvl3pPr marL="1371600" lvl="2" indent="-228600" algn="l" rtl="0">
              <a:spcBef>
                <a:spcPts val="200"/>
              </a:spcBef>
              <a:spcAft>
                <a:spcPts val="0"/>
              </a:spcAft>
              <a:buSzPts val="300"/>
              <a:buNone/>
              <a:defRPr sz="1000"/>
            </a:lvl3pPr>
            <a:lvl4pPr marL="1828800" lvl="3" indent="-228600" algn="l" rtl="0">
              <a:spcBef>
                <a:spcPts val="180"/>
              </a:spcBef>
              <a:spcAft>
                <a:spcPts val="0"/>
              </a:spcAft>
              <a:buSzPts val="495"/>
              <a:buNone/>
              <a:defRPr sz="900"/>
            </a:lvl4pPr>
            <a:lvl5pPr marL="2286000" lvl="4" indent="-228600" algn="l" rtl="0">
              <a:spcBef>
                <a:spcPts val="180"/>
              </a:spcBef>
              <a:spcAft>
                <a:spcPts val="0"/>
              </a:spcAft>
              <a:buSzPts val="450"/>
              <a:buNone/>
              <a:defRPr sz="900"/>
            </a:lvl5pPr>
            <a:lvl6pPr marL="2743200" lvl="5" indent="-228600" algn="l" rtl="0">
              <a:spcBef>
                <a:spcPts val="180"/>
              </a:spcBef>
              <a:spcAft>
                <a:spcPts val="0"/>
              </a:spcAft>
              <a:buSzPts val="450"/>
              <a:buNone/>
              <a:defRPr sz="900"/>
            </a:lvl6pPr>
            <a:lvl7pPr marL="3200400" lvl="6" indent="-228600" algn="l" rtl="0">
              <a:spcBef>
                <a:spcPts val="180"/>
              </a:spcBef>
              <a:spcAft>
                <a:spcPts val="0"/>
              </a:spcAft>
              <a:buSzPts val="450"/>
              <a:buNone/>
              <a:defRPr sz="900"/>
            </a:lvl7pPr>
            <a:lvl8pPr marL="3657600" lvl="7" indent="-228600" algn="l" rtl="0">
              <a:spcBef>
                <a:spcPts val="180"/>
              </a:spcBef>
              <a:spcAft>
                <a:spcPts val="0"/>
              </a:spcAft>
              <a:buSzPts val="450"/>
              <a:buNone/>
              <a:defRPr sz="900"/>
            </a:lvl8pPr>
            <a:lvl9pPr marL="4114800" lvl="8" indent="-228600" algn="l" rtl="0">
              <a:spcBef>
                <a:spcPts val="180"/>
              </a:spcBef>
              <a:spcAft>
                <a:spcPts val="0"/>
              </a:spcAft>
              <a:buSzPts val="450"/>
              <a:buNone/>
              <a:defRPr sz="900"/>
            </a:lvl9pPr>
          </a:lstStyle>
          <a:p>
            <a:endParaRPr/>
          </a:p>
        </p:txBody>
      </p:sp>
      <p:sp>
        <p:nvSpPr>
          <p:cNvPr id="230" name="Google Shape;230;g728a8ca5bb_1_1224"/>
          <p:cNvSpPr txBox="1">
            <a:spLocks noGrp="1"/>
          </p:cNvSpPr>
          <p:nvPr>
            <p:ph type="sldNum" idx="12"/>
          </p:nvPr>
        </p:nvSpPr>
        <p:spPr>
          <a:xfrm>
            <a:off x="8451850" y="4980385"/>
            <a:ext cx="352500" cy="1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Content" type="secHead">
  <p:cSld name="SECTION_HEADER">
    <p:bg>
      <p:bgPr>
        <a:solidFill>
          <a:schemeClr val="lt1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51"/>
          <p:cNvSpPr txBox="1">
            <a:spLocks noGrp="1"/>
          </p:cNvSpPr>
          <p:nvPr>
            <p:ph type="title"/>
          </p:nvPr>
        </p:nvSpPr>
        <p:spPr>
          <a:xfrm>
            <a:off x="4698275" y="189950"/>
            <a:ext cx="5311200" cy="11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51"/>
          <p:cNvSpPr txBox="1">
            <a:spLocks noGrp="1"/>
          </p:cNvSpPr>
          <p:nvPr>
            <p:ph type="subTitle" idx="1"/>
          </p:nvPr>
        </p:nvSpPr>
        <p:spPr>
          <a:xfrm>
            <a:off x="4696224" y="1709442"/>
            <a:ext cx="3367200" cy="5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/>
            </a:lvl9pPr>
          </a:lstStyle>
          <a:p>
            <a:endParaRPr/>
          </a:p>
        </p:txBody>
      </p:sp>
      <p:sp>
        <p:nvSpPr>
          <p:cNvPr id="15" name="Google Shape;15;p51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6" name="Google Shape;16;p51"/>
          <p:cNvSpPr/>
          <p:nvPr/>
        </p:nvSpPr>
        <p:spPr>
          <a:xfrm>
            <a:off x="4572000" y="429350"/>
            <a:ext cx="2772000" cy="6357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7;p51"/>
          <p:cNvSpPr txBox="1">
            <a:spLocks noGrp="1"/>
          </p:cNvSpPr>
          <p:nvPr>
            <p:ph type="title" idx="2"/>
          </p:nvPr>
        </p:nvSpPr>
        <p:spPr>
          <a:xfrm>
            <a:off x="4696225" y="1198788"/>
            <a:ext cx="5311200" cy="6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51"/>
          <p:cNvSpPr txBox="1">
            <a:spLocks noGrp="1"/>
          </p:cNvSpPr>
          <p:nvPr>
            <p:ph type="subTitle" idx="3"/>
          </p:nvPr>
        </p:nvSpPr>
        <p:spPr>
          <a:xfrm>
            <a:off x="4696224" y="2836672"/>
            <a:ext cx="3367200" cy="5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/>
            </a:lvl9pPr>
          </a:lstStyle>
          <a:p>
            <a:endParaRPr/>
          </a:p>
        </p:txBody>
      </p:sp>
      <p:sp>
        <p:nvSpPr>
          <p:cNvPr id="19" name="Google Shape;19;p51"/>
          <p:cNvSpPr txBox="1">
            <a:spLocks noGrp="1"/>
          </p:cNvSpPr>
          <p:nvPr>
            <p:ph type="title" idx="4"/>
          </p:nvPr>
        </p:nvSpPr>
        <p:spPr>
          <a:xfrm>
            <a:off x="4696225" y="2326013"/>
            <a:ext cx="5311200" cy="6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51"/>
          <p:cNvSpPr txBox="1">
            <a:spLocks noGrp="1"/>
          </p:cNvSpPr>
          <p:nvPr>
            <p:ph type="subTitle" idx="5"/>
          </p:nvPr>
        </p:nvSpPr>
        <p:spPr>
          <a:xfrm>
            <a:off x="4696224" y="3967490"/>
            <a:ext cx="3367200" cy="5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/>
            </a:lvl9pPr>
          </a:lstStyle>
          <a:p>
            <a:endParaRPr/>
          </a:p>
        </p:txBody>
      </p:sp>
      <p:sp>
        <p:nvSpPr>
          <p:cNvPr id="21" name="Google Shape;21;p51"/>
          <p:cNvSpPr txBox="1">
            <a:spLocks noGrp="1"/>
          </p:cNvSpPr>
          <p:nvPr>
            <p:ph type="title" idx="6"/>
          </p:nvPr>
        </p:nvSpPr>
        <p:spPr>
          <a:xfrm>
            <a:off x="4696225" y="3453254"/>
            <a:ext cx="5311200" cy="6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51"/>
          <p:cNvSpPr/>
          <p:nvPr/>
        </p:nvSpPr>
        <p:spPr>
          <a:xfrm>
            <a:off x="0" y="0"/>
            <a:ext cx="28557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51"/>
          <p:cNvSpPr/>
          <p:nvPr/>
        </p:nvSpPr>
        <p:spPr>
          <a:xfrm>
            <a:off x="3582225" y="1379375"/>
            <a:ext cx="711169" cy="682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51"/>
          <p:cNvSpPr txBox="1">
            <a:spLocks noGrp="1"/>
          </p:cNvSpPr>
          <p:nvPr>
            <p:ph type="title" idx="7"/>
          </p:nvPr>
        </p:nvSpPr>
        <p:spPr>
          <a:xfrm>
            <a:off x="3198300" y="1538288"/>
            <a:ext cx="1258800" cy="63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5" name="Google Shape;25;p51"/>
          <p:cNvSpPr txBox="1">
            <a:spLocks noGrp="1"/>
          </p:cNvSpPr>
          <p:nvPr>
            <p:ph type="title" idx="8"/>
          </p:nvPr>
        </p:nvSpPr>
        <p:spPr>
          <a:xfrm>
            <a:off x="3372225" y="2645500"/>
            <a:ext cx="1258800" cy="63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6" name="Google Shape;26;p51"/>
          <p:cNvSpPr txBox="1">
            <a:spLocks noGrp="1"/>
          </p:cNvSpPr>
          <p:nvPr>
            <p:ph type="title" idx="9"/>
          </p:nvPr>
        </p:nvSpPr>
        <p:spPr>
          <a:xfrm>
            <a:off x="3372225" y="3772725"/>
            <a:ext cx="1258800" cy="63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7" name="Google Shape;27;p51"/>
          <p:cNvSpPr/>
          <p:nvPr/>
        </p:nvSpPr>
        <p:spPr>
          <a:xfrm>
            <a:off x="3582225" y="2280850"/>
            <a:ext cx="711169" cy="682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28;p51"/>
          <p:cNvSpPr/>
          <p:nvPr/>
        </p:nvSpPr>
        <p:spPr>
          <a:xfrm>
            <a:off x="3564272" y="3185713"/>
            <a:ext cx="711169" cy="682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29;p51"/>
          <p:cNvSpPr/>
          <p:nvPr/>
        </p:nvSpPr>
        <p:spPr>
          <a:xfrm>
            <a:off x="3576206" y="4018488"/>
            <a:ext cx="711169" cy="682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728a8ca5bb_1_1229"/>
          <p:cNvSpPr txBox="1">
            <a:spLocks noGrp="1"/>
          </p:cNvSpPr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3" name="Google Shape;233;g728a8ca5bb_1_1229"/>
          <p:cNvSpPr>
            <a:spLocks noGrp="1"/>
          </p:cNvSpPr>
          <p:nvPr>
            <p:ph type="pic" idx="2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640"/>
              </a:spcBef>
              <a:spcAft>
                <a:spcPts val="0"/>
              </a:spcAft>
              <a:buClr>
                <a:schemeClr val="folHlink"/>
              </a:buClr>
              <a:buSzPts val="1920"/>
              <a:buFont typeface="Noto Sans Symbols"/>
              <a:buNone/>
              <a:defRPr sz="32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rgbClr val="CC00FF"/>
              </a:buClr>
              <a:buSzPts val="1120"/>
              <a:buFont typeface="Noto Sans Symbols"/>
              <a:buNone/>
              <a:defRPr sz="2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folHlink"/>
              </a:buClr>
              <a:buSzPts val="720"/>
              <a:buFont typeface="Noto Sans Symbols"/>
              <a:buNone/>
              <a:defRPr sz="24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Noto Sans Symbols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234" name="Google Shape;234;g728a8ca5bb_1_1229"/>
          <p:cNvSpPr txBox="1">
            <a:spLocks noGrp="1"/>
          </p:cNvSpPr>
          <p:nvPr>
            <p:ph type="body" idx="1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 rtl="0">
              <a:spcBef>
                <a:spcPts val="280"/>
              </a:spcBef>
              <a:spcAft>
                <a:spcPts val="0"/>
              </a:spcAft>
              <a:buSzPts val="840"/>
              <a:buNone/>
              <a:defRPr sz="1400"/>
            </a:lvl1pPr>
            <a:lvl2pPr marL="914400" lvl="1" indent="-228600" algn="l" rtl="0">
              <a:spcBef>
                <a:spcPts val="240"/>
              </a:spcBef>
              <a:spcAft>
                <a:spcPts val="0"/>
              </a:spcAft>
              <a:buSzPts val="480"/>
              <a:buNone/>
              <a:defRPr sz="1200"/>
            </a:lvl2pPr>
            <a:lvl3pPr marL="1371600" lvl="2" indent="-228600" algn="l" rtl="0">
              <a:spcBef>
                <a:spcPts val="200"/>
              </a:spcBef>
              <a:spcAft>
                <a:spcPts val="0"/>
              </a:spcAft>
              <a:buSzPts val="300"/>
              <a:buNone/>
              <a:defRPr sz="1000"/>
            </a:lvl3pPr>
            <a:lvl4pPr marL="1828800" lvl="3" indent="-228600" algn="l" rtl="0">
              <a:spcBef>
                <a:spcPts val="180"/>
              </a:spcBef>
              <a:spcAft>
                <a:spcPts val="0"/>
              </a:spcAft>
              <a:buSzPts val="495"/>
              <a:buNone/>
              <a:defRPr sz="900"/>
            </a:lvl4pPr>
            <a:lvl5pPr marL="2286000" lvl="4" indent="-228600" algn="l" rtl="0">
              <a:spcBef>
                <a:spcPts val="180"/>
              </a:spcBef>
              <a:spcAft>
                <a:spcPts val="0"/>
              </a:spcAft>
              <a:buSzPts val="450"/>
              <a:buNone/>
              <a:defRPr sz="900"/>
            </a:lvl5pPr>
            <a:lvl6pPr marL="2743200" lvl="5" indent="-228600" algn="l" rtl="0">
              <a:spcBef>
                <a:spcPts val="180"/>
              </a:spcBef>
              <a:spcAft>
                <a:spcPts val="0"/>
              </a:spcAft>
              <a:buSzPts val="450"/>
              <a:buNone/>
              <a:defRPr sz="900"/>
            </a:lvl6pPr>
            <a:lvl7pPr marL="3200400" lvl="6" indent="-228600" algn="l" rtl="0">
              <a:spcBef>
                <a:spcPts val="180"/>
              </a:spcBef>
              <a:spcAft>
                <a:spcPts val="0"/>
              </a:spcAft>
              <a:buSzPts val="450"/>
              <a:buNone/>
              <a:defRPr sz="900"/>
            </a:lvl7pPr>
            <a:lvl8pPr marL="3657600" lvl="7" indent="-228600" algn="l" rtl="0">
              <a:spcBef>
                <a:spcPts val="180"/>
              </a:spcBef>
              <a:spcAft>
                <a:spcPts val="0"/>
              </a:spcAft>
              <a:buSzPts val="450"/>
              <a:buNone/>
              <a:defRPr sz="900"/>
            </a:lvl8pPr>
            <a:lvl9pPr marL="4114800" lvl="8" indent="-228600" algn="l" rtl="0">
              <a:spcBef>
                <a:spcPts val="180"/>
              </a:spcBef>
              <a:spcAft>
                <a:spcPts val="0"/>
              </a:spcAft>
              <a:buSzPts val="450"/>
              <a:buNone/>
              <a:defRPr sz="900"/>
            </a:lvl9pPr>
          </a:lstStyle>
          <a:p>
            <a:endParaRPr/>
          </a:p>
        </p:txBody>
      </p:sp>
      <p:sp>
        <p:nvSpPr>
          <p:cNvPr id="235" name="Google Shape;235;g728a8ca5bb_1_1229"/>
          <p:cNvSpPr txBox="1">
            <a:spLocks noGrp="1"/>
          </p:cNvSpPr>
          <p:nvPr>
            <p:ph type="sldNum" idx="12"/>
          </p:nvPr>
        </p:nvSpPr>
        <p:spPr>
          <a:xfrm>
            <a:off x="8451850" y="4980385"/>
            <a:ext cx="352500" cy="1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728a8ca5bb_1_1234"/>
          <p:cNvSpPr txBox="1">
            <a:spLocks noGrp="1"/>
          </p:cNvSpPr>
          <p:nvPr>
            <p:ph type="title"/>
          </p:nvPr>
        </p:nvSpPr>
        <p:spPr>
          <a:xfrm>
            <a:off x="211138" y="144066"/>
            <a:ext cx="8721600" cy="3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8" name="Google Shape;238;g728a8ca5bb_1_1234"/>
          <p:cNvSpPr txBox="1">
            <a:spLocks noGrp="1"/>
          </p:cNvSpPr>
          <p:nvPr>
            <p:ph type="body" idx="1"/>
          </p:nvPr>
        </p:nvSpPr>
        <p:spPr>
          <a:xfrm rot="5400000">
            <a:off x="2463900" y="-1681201"/>
            <a:ext cx="4198800" cy="87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97180" algn="l" rtl="0">
              <a:spcBef>
                <a:spcPts val="360"/>
              </a:spcBef>
              <a:spcAft>
                <a:spcPts val="0"/>
              </a:spcAft>
              <a:buSzPts val="1080"/>
              <a:buChar char="■"/>
              <a:defRPr/>
            </a:lvl1pPr>
            <a:lvl2pPr marL="914400" lvl="1" indent="-274319" algn="l" rtl="0">
              <a:spcBef>
                <a:spcPts val="360"/>
              </a:spcBef>
              <a:spcAft>
                <a:spcPts val="0"/>
              </a:spcAft>
              <a:buSzPts val="720"/>
              <a:buChar char="■"/>
              <a:defRPr/>
            </a:lvl2pPr>
            <a:lvl3pPr marL="1371600" lvl="2" indent="-262889" algn="l" rtl="0">
              <a:spcBef>
                <a:spcPts val="360"/>
              </a:spcBef>
              <a:spcAft>
                <a:spcPts val="0"/>
              </a:spcAft>
              <a:buSzPts val="540"/>
              <a:buChar char="■"/>
              <a:defRPr/>
            </a:lvl3pPr>
            <a:lvl4pPr marL="1828800" lvl="3" indent="-291464" algn="l" rtl="0">
              <a:spcBef>
                <a:spcPts val="360"/>
              </a:spcBef>
              <a:spcAft>
                <a:spcPts val="0"/>
              </a:spcAft>
              <a:buSzPts val="990"/>
              <a:buChar char="■"/>
              <a:defRPr/>
            </a:lvl4pPr>
            <a:lvl5pPr marL="2286000" lvl="4" indent="-285750" algn="l" rtl="0"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5pPr>
            <a:lvl6pPr marL="2743200" lvl="5" indent="-285750" algn="l" rtl="0"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6pPr>
            <a:lvl7pPr marL="3200400" lvl="6" indent="-285750" algn="l" rtl="0"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7pPr>
            <a:lvl8pPr marL="3657600" lvl="7" indent="-285750" algn="l" rtl="0"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8pPr>
            <a:lvl9pPr marL="4114800" lvl="8" indent="-285750" algn="l" rtl="0"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>
            <a:endParaRPr/>
          </a:p>
        </p:txBody>
      </p:sp>
      <p:sp>
        <p:nvSpPr>
          <p:cNvPr id="239" name="Google Shape;239;g728a8ca5bb_1_1234"/>
          <p:cNvSpPr txBox="1">
            <a:spLocks noGrp="1"/>
          </p:cNvSpPr>
          <p:nvPr>
            <p:ph type="sldNum" idx="12"/>
          </p:nvPr>
        </p:nvSpPr>
        <p:spPr>
          <a:xfrm>
            <a:off x="8451850" y="4980385"/>
            <a:ext cx="352500" cy="1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728a8ca5bb_1_1238"/>
          <p:cNvSpPr txBox="1">
            <a:spLocks noGrp="1"/>
          </p:cNvSpPr>
          <p:nvPr>
            <p:ph type="title"/>
          </p:nvPr>
        </p:nvSpPr>
        <p:spPr>
          <a:xfrm rot="5400000">
            <a:off x="5630913" y="1266516"/>
            <a:ext cx="4424400" cy="217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2" name="Google Shape;242;g728a8ca5bb_1_1238"/>
          <p:cNvSpPr txBox="1">
            <a:spLocks noGrp="1"/>
          </p:cNvSpPr>
          <p:nvPr>
            <p:ph type="body" idx="1"/>
          </p:nvPr>
        </p:nvSpPr>
        <p:spPr>
          <a:xfrm rot="5400000">
            <a:off x="1193775" y="-838584"/>
            <a:ext cx="4424400" cy="63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97180" algn="l" rtl="0">
              <a:spcBef>
                <a:spcPts val="360"/>
              </a:spcBef>
              <a:spcAft>
                <a:spcPts val="0"/>
              </a:spcAft>
              <a:buSzPts val="1080"/>
              <a:buChar char="■"/>
              <a:defRPr/>
            </a:lvl1pPr>
            <a:lvl2pPr marL="914400" lvl="1" indent="-274319" algn="l" rtl="0">
              <a:spcBef>
                <a:spcPts val="360"/>
              </a:spcBef>
              <a:spcAft>
                <a:spcPts val="0"/>
              </a:spcAft>
              <a:buSzPts val="720"/>
              <a:buChar char="■"/>
              <a:defRPr/>
            </a:lvl2pPr>
            <a:lvl3pPr marL="1371600" lvl="2" indent="-262889" algn="l" rtl="0">
              <a:spcBef>
                <a:spcPts val="360"/>
              </a:spcBef>
              <a:spcAft>
                <a:spcPts val="0"/>
              </a:spcAft>
              <a:buSzPts val="540"/>
              <a:buChar char="■"/>
              <a:defRPr/>
            </a:lvl3pPr>
            <a:lvl4pPr marL="1828800" lvl="3" indent="-291464" algn="l" rtl="0">
              <a:spcBef>
                <a:spcPts val="360"/>
              </a:spcBef>
              <a:spcAft>
                <a:spcPts val="0"/>
              </a:spcAft>
              <a:buSzPts val="990"/>
              <a:buChar char="■"/>
              <a:defRPr/>
            </a:lvl4pPr>
            <a:lvl5pPr marL="2286000" lvl="4" indent="-285750" algn="l" rtl="0"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5pPr>
            <a:lvl6pPr marL="2743200" lvl="5" indent="-285750" algn="l" rtl="0"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6pPr>
            <a:lvl7pPr marL="3200400" lvl="6" indent="-285750" algn="l" rtl="0"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7pPr>
            <a:lvl8pPr marL="3657600" lvl="7" indent="-285750" algn="l" rtl="0"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8pPr>
            <a:lvl9pPr marL="4114800" lvl="8" indent="-285750" algn="l" rtl="0"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>
            <a:endParaRPr/>
          </a:p>
        </p:txBody>
      </p:sp>
      <p:sp>
        <p:nvSpPr>
          <p:cNvPr id="243" name="Google Shape;243;g728a8ca5bb_1_1238"/>
          <p:cNvSpPr txBox="1">
            <a:spLocks noGrp="1"/>
          </p:cNvSpPr>
          <p:nvPr>
            <p:ph type="sldNum" idx="12"/>
          </p:nvPr>
        </p:nvSpPr>
        <p:spPr>
          <a:xfrm>
            <a:off x="8451850" y="4980385"/>
            <a:ext cx="352500" cy="1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ubtitle">
  <p:cSld name="SECTION_HEADER_1">
    <p:bg>
      <p:bgPr>
        <a:solidFill>
          <a:schemeClr val="lt1"/>
        </a:solidFill>
        <a:effectLst/>
      </p:bgPr>
    </p:bg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2"/>
          <p:cNvSpPr txBox="1">
            <a:spLocks noGrp="1"/>
          </p:cNvSpPr>
          <p:nvPr>
            <p:ph type="title"/>
          </p:nvPr>
        </p:nvSpPr>
        <p:spPr>
          <a:xfrm>
            <a:off x="570047" y="993900"/>
            <a:ext cx="3055500" cy="11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2" name="Google Shape;32;p52"/>
          <p:cNvSpPr txBox="1">
            <a:spLocks noGrp="1"/>
          </p:cNvSpPr>
          <p:nvPr>
            <p:ph type="subTitle" idx="1"/>
          </p:nvPr>
        </p:nvSpPr>
        <p:spPr>
          <a:xfrm>
            <a:off x="614775" y="2564775"/>
            <a:ext cx="2920800" cy="5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2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cxnSp>
        <p:nvCxnSpPr>
          <p:cNvPr id="34" name="Google Shape;34;p52"/>
          <p:cNvCxnSpPr/>
          <p:nvPr/>
        </p:nvCxnSpPr>
        <p:spPr>
          <a:xfrm>
            <a:off x="678525" y="2060575"/>
            <a:ext cx="6762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ubtitle">
  <p:cSld name="TITLE_AND_BODY_1">
    <p:bg>
      <p:bgPr>
        <a:solidFill>
          <a:schemeClr val="lt1"/>
        </a:solid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55"/>
          <p:cNvSpPr txBox="1">
            <a:spLocks noGrp="1"/>
          </p:cNvSpPr>
          <p:nvPr>
            <p:ph type="title"/>
          </p:nvPr>
        </p:nvSpPr>
        <p:spPr>
          <a:xfrm>
            <a:off x="4598900" y="773100"/>
            <a:ext cx="3888000" cy="12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55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49" name="Google Shape;49;p55"/>
          <p:cNvSpPr/>
          <p:nvPr/>
        </p:nvSpPr>
        <p:spPr>
          <a:xfrm>
            <a:off x="0" y="0"/>
            <a:ext cx="4259700" cy="5143500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50;p55"/>
          <p:cNvSpPr txBox="1">
            <a:spLocks noGrp="1"/>
          </p:cNvSpPr>
          <p:nvPr>
            <p:ph type="subTitle" idx="1"/>
          </p:nvPr>
        </p:nvSpPr>
        <p:spPr>
          <a:xfrm>
            <a:off x="4598900" y="2968204"/>
            <a:ext cx="2920800" cy="5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>
            <a:endParaRPr/>
          </a:p>
        </p:txBody>
      </p:sp>
      <p:cxnSp>
        <p:nvCxnSpPr>
          <p:cNvPr id="51" name="Google Shape;51;p55"/>
          <p:cNvCxnSpPr/>
          <p:nvPr/>
        </p:nvCxnSpPr>
        <p:spPr>
          <a:xfrm>
            <a:off x="4778200" y="2780625"/>
            <a:ext cx="6762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body slide" type="tx">
  <p:cSld name="TITLE_AND_BODY">
    <p:bg>
      <p:bgPr>
        <a:solidFill>
          <a:schemeClr val="lt1"/>
        </a:solid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56"/>
          <p:cNvSpPr/>
          <p:nvPr/>
        </p:nvSpPr>
        <p:spPr>
          <a:xfrm>
            <a:off x="406950" y="352200"/>
            <a:ext cx="8330100" cy="4311000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54;p56"/>
          <p:cNvSpPr txBox="1">
            <a:spLocks noGrp="1"/>
          </p:cNvSpPr>
          <p:nvPr>
            <p:ph type="title"/>
          </p:nvPr>
        </p:nvSpPr>
        <p:spPr>
          <a:xfrm>
            <a:off x="0" y="216225"/>
            <a:ext cx="9144000" cy="9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9pPr>
          </a:lstStyle>
          <a:p>
            <a:endParaRPr/>
          </a:p>
        </p:txBody>
      </p:sp>
      <p:sp>
        <p:nvSpPr>
          <p:cNvPr id="55" name="Google Shape;55;p56"/>
          <p:cNvSpPr txBox="1">
            <a:spLocks noGrp="1"/>
          </p:cNvSpPr>
          <p:nvPr>
            <p:ph type="body" idx="1"/>
          </p:nvPr>
        </p:nvSpPr>
        <p:spPr>
          <a:xfrm>
            <a:off x="1454050" y="1904925"/>
            <a:ext cx="58770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115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0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29845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21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56" name="Google Shape;56;p56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cxnSp>
        <p:nvCxnSpPr>
          <p:cNvPr id="57" name="Google Shape;57;p56"/>
          <p:cNvCxnSpPr/>
          <p:nvPr/>
        </p:nvCxnSpPr>
        <p:spPr>
          <a:xfrm>
            <a:off x="4233900" y="1223600"/>
            <a:ext cx="6762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2 columns slide" type="twoColTx">
  <p:cSld name="TITLE_AND_TWO_COLUMNS">
    <p:bg>
      <p:bgPr>
        <a:solidFill>
          <a:schemeClr val="lt1"/>
        </a:solid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57"/>
          <p:cNvSpPr/>
          <p:nvPr/>
        </p:nvSpPr>
        <p:spPr>
          <a:xfrm>
            <a:off x="406950" y="352200"/>
            <a:ext cx="8330100" cy="4311000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0" name="Google Shape;60;p57"/>
          <p:cNvCxnSpPr/>
          <p:nvPr/>
        </p:nvCxnSpPr>
        <p:spPr>
          <a:xfrm>
            <a:off x="4550550" y="1941425"/>
            <a:ext cx="0" cy="192750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1" name="Google Shape;61;p57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62" name="Google Shape;62;p57"/>
          <p:cNvSpPr txBox="1">
            <a:spLocks noGrp="1"/>
          </p:cNvSpPr>
          <p:nvPr>
            <p:ph type="ctrTitle"/>
          </p:nvPr>
        </p:nvSpPr>
        <p:spPr>
          <a:xfrm>
            <a:off x="1113228" y="1571550"/>
            <a:ext cx="316950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57"/>
          <p:cNvSpPr txBox="1">
            <a:spLocks noGrp="1"/>
          </p:cNvSpPr>
          <p:nvPr>
            <p:ph type="subTitle" idx="1"/>
          </p:nvPr>
        </p:nvSpPr>
        <p:spPr>
          <a:xfrm>
            <a:off x="1113229" y="2177000"/>
            <a:ext cx="3101400" cy="11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64" name="Google Shape;64;p57"/>
          <p:cNvSpPr txBox="1">
            <a:spLocks noGrp="1"/>
          </p:cNvSpPr>
          <p:nvPr>
            <p:ph type="ctrTitle" idx="2"/>
          </p:nvPr>
        </p:nvSpPr>
        <p:spPr>
          <a:xfrm>
            <a:off x="4818378" y="1571550"/>
            <a:ext cx="316950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57"/>
          <p:cNvSpPr txBox="1">
            <a:spLocks noGrp="1"/>
          </p:cNvSpPr>
          <p:nvPr>
            <p:ph type="subTitle" idx="3"/>
          </p:nvPr>
        </p:nvSpPr>
        <p:spPr>
          <a:xfrm>
            <a:off x="4818379" y="2177000"/>
            <a:ext cx="3101400" cy="11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66" name="Google Shape;66;p57"/>
          <p:cNvSpPr txBox="1">
            <a:spLocks noGrp="1"/>
          </p:cNvSpPr>
          <p:nvPr>
            <p:ph type="title" idx="4"/>
          </p:nvPr>
        </p:nvSpPr>
        <p:spPr>
          <a:xfrm>
            <a:off x="-11850" y="927075"/>
            <a:ext cx="91440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2 columns slide 1">
  <p:cSld name="TITLE_AND_TWO_COLUMNS_2">
    <p:bg>
      <p:bgPr>
        <a:solidFill>
          <a:schemeClr val="lt1"/>
        </a:solidFill>
        <a:effectLst/>
      </p:bgPr>
    </p:bg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69"/>
          <p:cNvSpPr/>
          <p:nvPr/>
        </p:nvSpPr>
        <p:spPr>
          <a:xfrm>
            <a:off x="406950" y="352200"/>
            <a:ext cx="8330100" cy="4311000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69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53" name="Google Shape;153;p69"/>
          <p:cNvSpPr txBox="1">
            <a:spLocks noGrp="1"/>
          </p:cNvSpPr>
          <p:nvPr>
            <p:ph type="ctrTitle"/>
          </p:nvPr>
        </p:nvSpPr>
        <p:spPr>
          <a:xfrm>
            <a:off x="1113228" y="2151075"/>
            <a:ext cx="316950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54" name="Google Shape;154;p69"/>
          <p:cNvSpPr txBox="1">
            <a:spLocks noGrp="1"/>
          </p:cNvSpPr>
          <p:nvPr>
            <p:ph type="subTitle" idx="1"/>
          </p:nvPr>
        </p:nvSpPr>
        <p:spPr>
          <a:xfrm>
            <a:off x="1147278" y="2756525"/>
            <a:ext cx="3101400" cy="11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55" name="Google Shape;155;p69"/>
          <p:cNvSpPr txBox="1">
            <a:spLocks noGrp="1"/>
          </p:cNvSpPr>
          <p:nvPr>
            <p:ph type="ctrTitle" idx="2"/>
          </p:nvPr>
        </p:nvSpPr>
        <p:spPr>
          <a:xfrm>
            <a:off x="4818378" y="2151075"/>
            <a:ext cx="316950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56" name="Google Shape;156;p69"/>
          <p:cNvSpPr txBox="1">
            <a:spLocks noGrp="1"/>
          </p:cNvSpPr>
          <p:nvPr>
            <p:ph type="subTitle" idx="3"/>
          </p:nvPr>
        </p:nvSpPr>
        <p:spPr>
          <a:xfrm>
            <a:off x="4852428" y="2756525"/>
            <a:ext cx="3101400" cy="11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57" name="Google Shape;157;p69"/>
          <p:cNvSpPr txBox="1">
            <a:spLocks noGrp="1"/>
          </p:cNvSpPr>
          <p:nvPr>
            <p:ph type="title" idx="4"/>
          </p:nvPr>
        </p:nvSpPr>
        <p:spPr>
          <a:xfrm>
            <a:off x="-11850" y="927075"/>
            <a:ext cx="91440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with frame  1">
  <p:cSld name="BLANK_1_1_1_1">
    <p:bg>
      <p:bgPr>
        <a:solidFill>
          <a:schemeClr val="accent1"/>
        </a:solidFill>
        <a:effectLst/>
      </p:bgPr>
    </p:bg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72"/>
          <p:cNvSpPr/>
          <p:nvPr/>
        </p:nvSpPr>
        <p:spPr>
          <a:xfrm>
            <a:off x="406950" y="416250"/>
            <a:ext cx="8330100" cy="4311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72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171" name="Google Shape;171;p72"/>
          <p:cNvSpPr txBox="1">
            <a:spLocks noGrp="1"/>
          </p:cNvSpPr>
          <p:nvPr>
            <p:ph type="title"/>
          </p:nvPr>
        </p:nvSpPr>
        <p:spPr>
          <a:xfrm>
            <a:off x="783525" y="621500"/>
            <a:ext cx="76182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 &amp; some text slide 2">
  <p:cSld name="BIG_NUMBER_2">
    <p:bg>
      <p:bgPr>
        <a:solidFill>
          <a:schemeClr val="lt1"/>
        </a:solidFill>
        <a:effectLst/>
      </p:bgPr>
    </p:bg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75"/>
          <p:cNvSpPr/>
          <p:nvPr/>
        </p:nvSpPr>
        <p:spPr>
          <a:xfrm>
            <a:off x="406950" y="352200"/>
            <a:ext cx="8330100" cy="4311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75"/>
          <p:cNvSpPr txBox="1">
            <a:spLocks noGrp="1"/>
          </p:cNvSpPr>
          <p:nvPr>
            <p:ph type="title"/>
          </p:nvPr>
        </p:nvSpPr>
        <p:spPr>
          <a:xfrm>
            <a:off x="742950" y="1238100"/>
            <a:ext cx="77295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endParaRPr/>
          </a:p>
        </p:txBody>
      </p:sp>
      <p:sp>
        <p:nvSpPr>
          <p:cNvPr id="175" name="Google Shape;175;p75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76" name="Google Shape;176;p75"/>
          <p:cNvSpPr txBox="1">
            <a:spLocks noGrp="1"/>
          </p:cNvSpPr>
          <p:nvPr>
            <p:ph type="subTitle" idx="1"/>
          </p:nvPr>
        </p:nvSpPr>
        <p:spPr>
          <a:xfrm>
            <a:off x="2433300" y="3015325"/>
            <a:ext cx="427740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9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buntu"/>
              <a:buNone/>
              <a:defRPr sz="2400" b="1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endParaRPr/>
          </a:p>
        </p:txBody>
      </p:sp>
      <p:sp>
        <p:nvSpPr>
          <p:cNvPr id="7" name="Google Shape;7;p49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Char char="●"/>
              <a:defRPr sz="14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Char char="○"/>
              <a:defRPr sz="14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marL="1371600" marR="0" lvl="2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Char char="■"/>
              <a:defRPr sz="13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marL="1828800" marR="0" lvl="3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Char char="●"/>
              <a:defRPr sz="13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Char char="○"/>
              <a:defRPr sz="12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Char char="■"/>
              <a:defRPr sz="12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Char char="●"/>
              <a:defRPr sz="11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Char char="○"/>
              <a:defRPr sz="11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Ubuntu Light"/>
              <a:buChar char="■"/>
              <a:defRPr sz="10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endParaRPr/>
          </a:p>
        </p:txBody>
      </p:sp>
      <p:sp>
        <p:nvSpPr>
          <p:cNvPr id="8" name="Google Shape;8;p49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4" r:id="rId4"/>
    <p:sldLayoutId id="2147483655" r:id="rId5"/>
    <p:sldLayoutId id="2147483656" r:id="rId6"/>
    <p:sldLayoutId id="2147483668" r:id="rId7"/>
    <p:sldLayoutId id="2147483671" r:id="rId8"/>
    <p:sldLayoutId id="2147483672" r:id="rId9"/>
    <p:sldLayoutId id="2147483673" r:id="rId10"/>
    <p:sldLayoutId id="2147483674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728a8ca5bb_1_1183"/>
          <p:cNvSpPr txBox="1">
            <a:spLocks noGrp="1"/>
          </p:cNvSpPr>
          <p:nvPr>
            <p:ph type="body" idx="1"/>
          </p:nvPr>
        </p:nvSpPr>
        <p:spPr>
          <a:xfrm>
            <a:off x="211138" y="571499"/>
            <a:ext cx="8704200" cy="41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35280" algn="l" rtl="0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680"/>
              <a:buFont typeface="Noto Sans Symbols"/>
              <a:buChar char="■"/>
              <a:defRPr sz="2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914400" marR="0" lvl="1" indent="-294640" algn="l" rtl="0">
              <a:spcBef>
                <a:spcPts val="520"/>
              </a:spcBef>
              <a:spcAft>
                <a:spcPts val="0"/>
              </a:spcAft>
              <a:buClr>
                <a:srgbClr val="CC00FF"/>
              </a:buClr>
              <a:buSzPts val="1040"/>
              <a:buFont typeface="Noto Sans Symbols"/>
              <a:buChar char="■"/>
              <a:defRPr sz="2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1371600" marR="0" lvl="2" indent="-266700" algn="l" rtl="0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600"/>
              <a:buFont typeface="Noto Sans Symbols"/>
              <a:buChar char="■"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1828800" marR="0" lvl="3" indent="-298450" algn="l" rtl="0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Noto Sans Symbols"/>
              <a:buChar char="■"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2286000" marR="0" lvl="4" indent="-292100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Char char="■"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2743200" marR="0" lvl="5" indent="-292100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Char char="■"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3200400" marR="0" lvl="6" indent="-292100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Char char="■"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3657600" marR="0" lvl="7" indent="-292100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Char char="■"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4114800" marR="0" lvl="8" indent="-292100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Char char="■"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pic>
        <p:nvPicPr>
          <p:cNvPr id="187" name="Google Shape;187;g728a8ca5bb_1_1183" descr="FOS_H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8375650" y="4786313"/>
            <a:ext cx="445294" cy="225029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g728a8ca5bb_1_1183"/>
          <p:cNvSpPr/>
          <p:nvPr/>
        </p:nvSpPr>
        <p:spPr>
          <a:xfrm>
            <a:off x="0" y="4972050"/>
            <a:ext cx="9144000" cy="171600"/>
          </a:xfrm>
          <a:prstGeom prst="rect">
            <a:avLst/>
          </a:prstGeom>
          <a:solidFill>
            <a:srgbClr val="C692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115DA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g728a8ca5bb_1_1183"/>
          <p:cNvSpPr/>
          <p:nvPr/>
        </p:nvSpPr>
        <p:spPr>
          <a:xfrm>
            <a:off x="123825" y="4968479"/>
            <a:ext cx="1179600" cy="1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ESD-IS213</a:t>
            </a:r>
            <a:endParaRPr/>
          </a:p>
        </p:txBody>
      </p:sp>
      <p:sp>
        <p:nvSpPr>
          <p:cNvPr id="190" name="Google Shape;190;g728a8ca5bb_1_1183"/>
          <p:cNvSpPr txBox="1">
            <a:spLocks noGrp="1"/>
          </p:cNvSpPr>
          <p:nvPr>
            <p:ph type="sldNum" idx="12"/>
          </p:nvPr>
        </p:nvSpPr>
        <p:spPr>
          <a:xfrm>
            <a:off x="8451850" y="4980385"/>
            <a:ext cx="352500" cy="1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191" name="Google Shape;191;g728a8ca5bb_1_1183" descr="sis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44450" y="4848225"/>
            <a:ext cx="472679" cy="122635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g728a8ca5bb_1_1183"/>
          <p:cNvSpPr txBox="1">
            <a:spLocks noGrp="1"/>
          </p:cNvSpPr>
          <p:nvPr>
            <p:ph type="title"/>
          </p:nvPr>
        </p:nvSpPr>
        <p:spPr>
          <a:xfrm>
            <a:off x="211138" y="144066"/>
            <a:ext cx="8721600" cy="3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rgbClr val="C692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rgbClr val="C692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rgbClr val="C692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rgbClr val="C692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rgbClr val="C692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rgbClr val="C692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rgbClr val="C692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rgbClr val="C692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rgbClr val="C692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5.png"/><Relationship Id="rId5" Type="http://schemas.openxmlformats.org/officeDocument/2006/relationships/image" Target="../media/image4.jp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16.pn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15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5.png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9.png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16.png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15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16.png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15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16.png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15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10.png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15.png"/><Relationship Id="rId11" Type="http://schemas.openxmlformats.org/officeDocument/2006/relationships/image" Target="../media/image5.png"/><Relationship Id="rId5" Type="http://schemas.openxmlformats.org/officeDocument/2006/relationships/image" Target="../media/image14.png"/><Relationship Id="rId10" Type="http://schemas.openxmlformats.org/officeDocument/2006/relationships/image" Target="../media/image17.png"/><Relationship Id="rId4" Type="http://schemas.openxmlformats.org/officeDocument/2006/relationships/notesSlide" Target="../notesSlides/notesSlide15.xml"/><Relationship Id="rId9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13.png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image" Target="../media/image14.png"/><Relationship Id="rId5" Type="http://schemas.openxmlformats.org/officeDocument/2006/relationships/image" Target="../media/image18.png"/><Relationship Id="rId10" Type="http://schemas.openxmlformats.org/officeDocument/2006/relationships/image" Target="../media/image5.png"/><Relationship Id="rId4" Type="http://schemas.openxmlformats.org/officeDocument/2006/relationships/notesSlide" Target="../notesSlides/notesSlide16.xml"/><Relationship Id="rId9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16.png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6" Type="http://schemas.openxmlformats.org/officeDocument/2006/relationships/image" Target="../media/image15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10.png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6" Type="http://schemas.openxmlformats.org/officeDocument/2006/relationships/image" Target="../media/image14.png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16.png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6" Type="http://schemas.openxmlformats.org/officeDocument/2006/relationships/image" Target="../media/image15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10.png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6" Type="http://schemas.openxmlformats.org/officeDocument/2006/relationships/image" Target="../media/image14.png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20.xml"/><Relationship Id="rId9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8.png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8.png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5.png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6" Type="http://schemas.openxmlformats.org/officeDocument/2006/relationships/image" Target="../media/image14.png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24.m4a"/><Relationship Id="rId1" Type="http://schemas.microsoft.com/office/2007/relationships/media" Target="../media/media24.m4a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2.png"/><Relationship Id="rId2" Type="http://schemas.openxmlformats.org/officeDocument/2006/relationships/audio" Target="../media/media25.m4a"/><Relationship Id="rId1" Type="http://schemas.microsoft.com/office/2007/relationships/media" Target="../media/media25.m4a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5.png"/><Relationship Id="rId2" Type="http://schemas.openxmlformats.org/officeDocument/2006/relationships/audio" Target="../media/media26.m4a"/><Relationship Id="rId1" Type="http://schemas.microsoft.com/office/2007/relationships/media" Target="../media/media26.m4a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27.m4a"/><Relationship Id="rId1" Type="http://schemas.microsoft.com/office/2007/relationships/media" Target="../media/media27.m4a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5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5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11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0.png"/><Relationship Id="rId11" Type="http://schemas.openxmlformats.org/officeDocument/2006/relationships/image" Target="../media/image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notesSlide" Target="../notesSlides/notesSlide6.xml"/><Relationship Id="rId9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16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15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5.pn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9.png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Google Shape;248;p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09075" y="307500"/>
            <a:ext cx="7374898" cy="447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1"/>
          <p:cNvSpPr txBox="1">
            <a:spLocks noGrp="1"/>
          </p:cNvSpPr>
          <p:nvPr>
            <p:ph type="ctrTitle"/>
          </p:nvPr>
        </p:nvSpPr>
        <p:spPr>
          <a:xfrm>
            <a:off x="1610650" y="1856275"/>
            <a:ext cx="6157800" cy="8757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Airline Enterprise Solution</a:t>
            </a:r>
            <a:endParaRPr i="1"/>
          </a:p>
        </p:txBody>
      </p:sp>
      <p:sp>
        <p:nvSpPr>
          <p:cNvPr id="250" name="Google Shape;250;p1"/>
          <p:cNvSpPr txBox="1"/>
          <p:nvPr/>
        </p:nvSpPr>
        <p:spPr>
          <a:xfrm>
            <a:off x="1610650" y="1220000"/>
            <a:ext cx="6081068" cy="65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 b="0" i="0" u="none" strike="noStrike" cap="none">
                <a:solidFill>
                  <a:schemeClr val="dk1"/>
                </a:solidFill>
                <a:latin typeface="Ubuntu Light"/>
                <a:ea typeface="Ubuntu Light"/>
                <a:cs typeface="Ubuntu Light"/>
                <a:sym typeface="Ubuntu Light"/>
              </a:rPr>
              <a:t>G7T6: Celine, Ing Sin, Jia Cheng, Vi, Thao </a:t>
            </a:r>
            <a:endParaRPr sz="1800" b="0" i="0" u="none" strike="noStrike" cap="none">
              <a:solidFill>
                <a:schemeClr val="dk1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sp>
        <p:nvSpPr>
          <p:cNvPr id="251" name="Google Shape;251;p1"/>
          <p:cNvSpPr/>
          <p:nvPr/>
        </p:nvSpPr>
        <p:spPr>
          <a:xfrm flipH="1">
            <a:off x="0" y="0"/>
            <a:ext cx="9144000" cy="5143500"/>
          </a:xfrm>
          <a:prstGeom prst="rect">
            <a:avLst/>
          </a:prstGeom>
          <a:solidFill>
            <a:srgbClr val="F3F3F3">
              <a:alpha val="17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3F3F3"/>
              </a:solidFill>
            </a:endParaRP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A833DFC7-9D8B-49D3-8415-243872C0D14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4521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93"/>
    </mc:Choice>
    <mc:Fallback xmlns="">
      <p:transition spd="slow" advTm="54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728a8ca5bb_2_38"/>
          <p:cNvSpPr txBox="1">
            <a:spLocks noGrp="1"/>
          </p:cNvSpPr>
          <p:nvPr>
            <p:ph type="body" idx="1"/>
          </p:nvPr>
        </p:nvSpPr>
        <p:spPr>
          <a:xfrm>
            <a:off x="1473300" y="5562525"/>
            <a:ext cx="58770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/>
              <a:t>Do you know what helps you make your point clear? Lists like this one:</a:t>
            </a:r>
            <a:br>
              <a:rPr lang="es"/>
            </a:br>
            <a:endParaRPr>
              <a:solidFill>
                <a:schemeClr val="dk2"/>
              </a:solidFill>
            </a:endParaRPr>
          </a:p>
          <a:p>
            <a:pPr marL="4572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b="1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rPr>
              <a:t>Because they’re simple </a:t>
            </a:r>
            <a:endParaRPr b="1">
              <a:solidFill>
                <a:schemeClr val="dk2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4572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b="1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rPr>
              <a:t>You can organize your ideas clearly</a:t>
            </a:r>
            <a:endParaRPr b="1">
              <a:solidFill>
                <a:schemeClr val="dk2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4572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b="1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rPr>
              <a:t>And because you’ll never forget to buy milk!</a:t>
            </a:r>
            <a:endParaRPr b="1">
              <a:solidFill>
                <a:schemeClr val="dk2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/>
              <a:t>And the most important thing: the audience won’t miss the point of your presentation</a:t>
            </a:r>
            <a:endParaRPr/>
          </a:p>
        </p:txBody>
      </p:sp>
      <p:sp>
        <p:nvSpPr>
          <p:cNvPr id="371" name="Google Shape;371;g728a8ca5bb_2_38"/>
          <p:cNvSpPr txBox="1">
            <a:spLocks noGrp="1"/>
          </p:cNvSpPr>
          <p:nvPr>
            <p:ph type="title"/>
          </p:nvPr>
        </p:nvSpPr>
        <p:spPr>
          <a:xfrm>
            <a:off x="0" y="216225"/>
            <a:ext cx="9144000" cy="9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s" sz="2400"/>
              <a:t>Login </a:t>
            </a:r>
            <a:r>
              <a:rPr lang="es" sz="2400" b="0"/>
              <a:t>(Scenario Overview Diagram)</a:t>
            </a:r>
            <a:endParaRPr sz="2400" b="0"/>
          </a:p>
        </p:txBody>
      </p:sp>
      <p:sp>
        <p:nvSpPr>
          <p:cNvPr id="372" name="Google Shape;372;g728a8ca5bb_2_38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10</a:t>
            </a:fld>
            <a:endParaRPr/>
          </a:p>
        </p:txBody>
      </p:sp>
      <p:pic>
        <p:nvPicPr>
          <p:cNvPr id="373" name="Google Shape;373;g728a8ca5bb_2_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7625" y="1918525"/>
            <a:ext cx="913800" cy="913800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g728a8ca5bb_2_38"/>
          <p:cNvSpPr txBox="1">
            <a:spLocks noGrp="1"/>
          </p:cNvSpPr>
          <p:nvPr>
            <p:ph type="body" idx="1"/>
          </p:nvPr>
        </p:nvSpPr>
        <p:spPr>
          <a:xfrm>
            <a:off x="465225" y="2920875"/>
            <a:ext cx="12321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b="1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Passenger</a:t>
            </a:r>
            <a:endParaRPr b="1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375" name="Google Shape;375;g728a8ca5bb_2_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48825" y="1918525"/>
            <a:ext cx="913800" cy="913800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g728a8ca5bb_2_38"/>
          <p:cNvSpPr txBox="1">
            <a:spLocks noGrp="1"/>
          </p:cNvSpPr>
          <p:nvPr>
            <p:ph type="body" idx="1"/>
          </p:nvPr>
        </p:nvSpPr>
        <p:spPr>
          <a:xfrm>
            <a:off x="4089675" y="2997075"/>
            <a:ext cx="1232100" cy="9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b="1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Account Login UI</a:t>
            </a:r>
            <a:endParaRPr b="1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377" name="Google Shape;377;g728a8ca5bb_2_3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311725" y="1604175"/>
            <a:ext cx="1392900" cy="1392900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g728a8ca5bb_2_38"/>
          <p:cNvSpPr txBox="1">
            <a:spLocks noGrp="1"/>
          </p:cNvSpPr>
          <p:nvPr>
            <p:ph type="body" idx="1"/>
          </p:nvPr>
        </p:nvSpPr>
        <p:spPr>
          <a:xfrm>
            <a:off x="7492825" y="2920875"/>
            <a:ext cx="1232100" cy="9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b="1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Airline Enterprise Solution</a:t>
            </a:r>
            <a:endParaRPr b="1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379" name="Google Shape;379;g728a8ca5bb_2_38"/>
          <p:cNvCxnSpPr/>
          <p:nvPr/>
        </p:nvCxnSpPr>
        <p:spPr>
          <a:xfrm>
            <a:off x="1758000" y="2397988"/>
            <a:ext cx="2170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80" name="Google Shape;380;g728a8ca5bb_2_38"/>
          <p:cNvCxnSpPr/>
          <p:nvPr/>
        </p:nvCxnSpPr>
        <p:spPr>
          <a:xfrm flipH="1">
            <a:off x="1782225" y="2664050"/>
            <a:ext cx="2077500" cy="9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81" name="Google Shape;381;g728a8ca5bb_2_38"/>
          <p:cNvSpPr txBox="1">
            <a:spLocks noGrp="1"/>
          </p:cNvSpPr>
          <p:nvPr>
            <p:ph type="body" idx="1"/>
          </p:nvPr>
        </p:nvSpPr>
        <p:spPr>
          <a:xfrm>
            <a:off x="1625700" y="1807500"/>
            <a:ext cx="2077500" cy="51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</a:rPr>
              <a:t>1.Log in {email, password}</a:t>
            </a:r>
            <a:endParaRPr>
              <a:solidFill>
                <a:srgbClr val="000000"/>
              </a:solidFill>
            </a:endParaRPr>
          </a:p>
        </p:txBody>
      </p:sp>
      <p:cxnSp>
        <p:nvCxnSpPr>
          <p:cNvPr id="382" name="Google Shape;382;g728a8ca5bb_2_38"/>
          <p:cNvCxnSpPr/>
          <p:nvPr/>
        </p:nvCxnSpPr>
        <p:spPr>
          <a:xfrm rot="10800000" flipH="1">
            <a:off x="5426775" y="2446225"/>
            <a:ext cx="2004300" cy="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83" name="Google Shape;383;g728a8ca5bb_2_38"/>
          <p:cNvSpPr txBox="1">
            <a:spLocks noGrp="1"/>
          </p:cNvSpPr>
          <p:nvPr>
            <p:ph type="body" idx="1"/>
          </p:nvPr>
        </p:nvSpPr>
        <p:spPr>
          <a:xfrm>
            <a:off x="5367600" y="1807500"/>
            <a:ext cx="21708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</a:rPr>
              <a:t>2.Send email and password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384" name="Google Shape;384;g728a8ca5bb_2_38"/>
          <p:cNvSpPr txBox="1">
            <a:spLocks noGrp="1"/>
          </p:cNvSpPr>
          <p:nvPr>
            <p:ph type="body" idx="1"/>
          </p:nvPr>
        </p:nvSpPr>
        <p:spPr>
          <a:xfrm>
            <a:off x="5520000" y="2721900"/>
            <a:ext cx="1680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</a:rPr>
              <a:t>3.Return authentication status</a:t>
            </a:r>
            <a:endParaRPr>
              <a:solidFill>
                <a:srgbClr val="000000"/>
              </a:solidFill>
            </a:endParaRPr>
          </a:p>
        </p:txBody>
      </p:sp>
      <p:cxnSp>
        <p:nvCxnSpPr>
          <p:cNvPr id="385" name="Google Shape;385;g728a8ca5bb_2_38"/>
          <p:cNvCxnSpPr/>
          <p:nvPr/>
        </p:nvCxnSpPr>
        <p:spPr>
          <a:xfrm flipH="1">
            <a:off x="5451525" y="2664050"/>
            <a:ext cx="1837200" cy="13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86" name="Google Shape;386;g728a8ca5bb_2_38"/>
          <p:cNvSpPr txBox="1">
            <a:spLocks noGrp="1"/>
          </p:cNvSpPr>
          <p:nvPr>
            <p:ph type="body" idx="1"/>
          </p:nvPr>
        </p:nvSpPr>
        <p:spPr>
          <a:xfrm>
            <a:off x="1875825" y="2740250"/>
            <a:ext cx="2004300" cy="6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</a:rPr>
              <a:t>4. Display welcome message on homepage</a:t>
            </a:r>
            <a:endParaRPr>
              <a:solidFill>
                <a:srgbClr val="000000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solidFill>
                <a:srgbClr val="000000"/>
              </a:solidFill>
            </a:endParaRP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CFAA022B-9112-4F56-8506-00AFEEE2092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521700" y="4521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044"/>
    </mc:Choice>
    <mc:Fallback xmlns="">
      <p:transition spd="slow" advTm="150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728a8ca5bb_3_25"/>
          <p:cNvSpPr txBox="1">
            <a:spLocks noGrp="1"/>
          </p:cNvSpPr>
          <p:nvPr>
            <p:ph type="body" idx="1"/>
          </p:nvPr>
        </p:nvSpPr>
        <p:spPr>
          <a:xfrm>
            <a:off x="1473300" y="5562525"/>
            <a:ext cx="58770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/>
              <a:t>Do you know what helps you make your point clear? Lists like this one:</a:t>
            </a:r>
            <a:br>
              <a:rPr lang="es"/>
            </a:br>
            <a:endParaRPr>
              <a:solidFill>
                <a:schemeClr val="dk2"/>
              </a:solidFill>
            </a:endParaRPr>
          </a:p>
          <a:p>
            <a:pPr marL="4572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b="1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rPr>
              <a:t>Because they’re simple </a:t>
            </a:r>
            <a:endParaRPr b="1">
              <a:solidFill>
                <a:schemeClr val="dk2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4572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b="1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rPr>
              <a:t>You can organize your ideas clearly</a:t>
            </a:r>
            <a:endParaRPr b="1">
              <a:solidFill>
                <a:schemeClr val="dk2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4572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b="1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rPr>
              <a:t>And because you’ll never forget to buy milk!</a:t>
            </a:r>
            <a:endParaRPr b="1">
              <a:solidFill>
                <a:schemeClr val="dk2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/>
              <a:t>And the most important thing: the audience won’t miss the point of your presentation</a:t>
            </a:r>
            <a:endParaRPr/>
          </a:p>
        </p:txBody>
      </p:sp>
      <p:sp>
        <p:nvSpPr>
          <p:cNvPr id="392" name="Google Shape;392;g728a8ca5bb_3_25"/>
          <p:cNvSpPr txBox="1">
            <a:spLocks noGrp="1"/>
          </p:cNvSpPr>
          <p:nvPr>
            <p:ph type="title"/>
          </p:nvPr>
        </p:nvSpPr>
        <p:spPr>
          <a:xfrm>
            <a:off x="0" y="216225"/>
            <a:ext cx="9144000" cy="9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s" sz="2400"/>
              <a:t>Login </a:t>
            </a:r>
            <a:r>
              <a:rPr lang="es" sz="2400" b="0"/>
              <a:t>(User Scenario Diagram)</a:t>
            </a:r>
            <a:endParaRPr sz="2400" b="0"/>
          </a:p>
        </p:txBody>
      </p:sp>
      <p:sp>
        <p:nvSpPr>
          <p:cNvPr id="393" name="Google Shape;393;g728a8ca5bb_3_25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11</a:t>
            </a:fld>
            <a:endParaRPr/>
          </a:p>
        </p:txBody>
      </p:sp>
      <p:pic>
        <p:nvPicPr>
          <p:cNvPr id="394" name="Google Shape;394;g728a8ca5bb_3_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99900" y="1846325"/>
            <a:ext cx="913800" cy="913800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g728a8ca5bb_3_25"/>
          <p:cNvSpPr txBox="1">
            <a:spLocks noGrp="1"/>
          </p:cNvSpPr>
          <p:nvPr>
            <p:ph type="body" idx="1"/>
          </p:nvPr>
        </p:nvSpPr>
        <p:spPr>
          <a:xfrm>
            <a:off x="1240750" y="2924875"/>
            <a:ext cx="1232100" cy="9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b="1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Account Login UI</a:t>
            </a:r>
            <a:endParaRPr b="1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396" name="Google Shape;396;g728a8ca5bb_3_25"/>
          <p:cNvCxnSpPr/>
          <p:nvPr/>
        </p:nvCxnSpPr>
        <p:spPr>
          <a:xfrm rot="10800000" flipH="1">
            <a:off x="2571677" y="2333750"/>
            <a:ext cx="3347400" cy="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97" name="Google Shape;397;g728a8ca5bb_3_25"/>
          <p:cNvSpPr txBox="1">
            <a:spLocks noGrp="1"/>
          </p:cNvSpPr>
          <p:nvPr>
            <p:ph type="body" idx="1"/>
          </p:nvPr>
        </p:nvSpPr>
        <p:spPr>
          <a:xfrm>
            <a:off x="2472850" y="1923625"/>
            <a:ext cx="36255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</a:rPr>
              <a:t>1.Send credentials {email, password}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398" name="Google Shape;398;g728a8ca5bb_3_25"/>
          <p:cNvSpPr txBox="1">
            <a:spLocks noGrp="1"/>
          </p:cNvSpPr>
          <p:nvPr>
            <p:ph type="body" idx="1"/>
          </p:nvPr>
        </p:nvSpPr>
        <p:spPr>
          <a:xfrm>
            <a:off x="2727370" y="2533225"/>
            <a:ext cx="2805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</a:rPr>
              <a:t>2.Return authentication status</a:t>
            </a:r>
            <a:endParaRPr>
              <a:solidFill>
                <a:srgbClr val="000000"/>
              </a:solidFill>
            </a:endParaRPr>
          </a:p>
        </p:txBody>
      </p:sp>
      <p:cxnSp>
        <p:nvCxnSpPr>
          <p:cNvPr id="399" name="Google Shape;399;g728a8ca5bb_3_25"/>
          <p:cNvCxnSpPr/>
          <p:nvPr/>
        </p:nvCxnSpPr>
        <p:spPr>
          <a:xfrm flipH="1">
            <a:off x="2612881" y="2551575"/>
            <a:ext cx="3068400" cy="13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400" name="Google Shape;400;g728a8ca5bb_3_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10975" y="1829350"/>
            <a:ext cx="1039325" cy="1039325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g728a8ca5bb_3_25"/>
          <p:cNvSpPr txBox="1">
            <a:spLocks noGrp="1"/>
          </p:cNvSpPr>
          <p:nvPr>
            <p:ph type="body" idx="1"/>
          </p:nvPr>
        </p:nvSpPr>
        <p:spPr>
          <a:xfrm>
            <a:off x="6246727" y="3063400"/>
            <a:ext cx="1413600" cy="9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b="1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Passenger Microservice</a:t>
            </a:r>
            <a:endParaRPr b="1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02" name="Google Shape;402;g728a8ca5bb_3_25"/>
          <p:cNvSpPr txBox="1">
            <a:spLocks noGrp="1"/>
          </p:cNvSpPr>
          <p:nvPr>
            <p:ph type="body" idx="1"/>
          </p:nvPr>
        </p:nvSpPr>
        <p:spPr>
          <a:xfrm>
            <a:off x="1700900" y="1472150"/>
            <a:ext cx="1103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sz="1000">
                <a:solidFill>
                  <a:srgbClr val="000000"/>
                </a:solidFill>
              </a:rPr>
              <a:t>HTTP POST</a:t>
            </a:r>
            <a:endParaRPr sz="1000">
              <a:solidFill>
                <a:srgbClr val="000000"/>
              </a:solidFill>
            </a:endParaRP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5F215566-107F-4D5E-983C-F35B2CFE5F2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521700" y="4521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778"/>
    </mc:Choice>
    <mc:Fallback xmlns="">
      <p:transition spd="slow" advTm="97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728a8ca5bb_2_66"/>
          <p:cNvSpPr txBox="1">
            <a:spLocks noGrp="1"/>
          </p:cNvSpPr>
          <p:nvPr>
            <p:ph type="title"/>
          </p:nvPr>
        </p:nvSpPr>
        <p:spPr>
          <a:xfrm>
            <a:off x="0" y="216225"/>
            <a:ext cx="9144000" cy="9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s" sz="2400"/>
              <a:t>Books Flight </a:t>
            </a:r>
            <a:r>
              <a:rPr lang="es" sz="2400" b="0"/>
              <a:t>(Scenario Overview Diagram)</a:t>
            </a:r>
            <a:endParaRPr sz="2400" b="0"/>
          </a:p>
        </p:txBody>
      </p:sp>
      <p:sp>
        <p:nvSpPr>
          <p:cNvPr id="408" name="Google Shape;408;g728a8ca5bb_2_66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12</a:t>
            </a:fld>
            <a:endParaRPr/>
          </a:p>
        </p:txBody>
      </p:sp>
      <p:pic>
        <p:nvPicPr>
          <p:cNvPr id="409" name="Google Shape;409;g728a8ca5bb_2_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7625" y="1918525"/>
            <a:ext cx="913800" cy="913800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Google Shape;410;g728a8ca5bb_2_66"/>
          <p:cNvSpPr txBox="1">
            <a:spLocks noGrp="1"/>
          </p:cNvSpPr>
          <p:nvPr>
            <p:ph type="body" idx="1"/>
          </p:nvPr>
        </p:nvSpPr>
        <p:spPr>
          <a:xfrm>
            <a:off x="465225" y="2920875"/>
            <a:ext cx="12321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b="1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Passenger</a:t>
            </a:r>
            <a:endParaRPr b="1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411" name="Google Shape;411;g728a8ca5bb_2_6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48825" y="1918525"/>
            <a:ext cx="913800" cy="913800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Google Shape;412;g728a8ca5bb_2_66"/>
          <p:cNvSpPr txBox="1">
            <a:spLocks noGrp="1"/>
          </p:cNvSpPr>
          <p:nvPr>
            <p:ph type="body" idx="1"/>
          </p:nvPr>
        </p:nvSpPr>
        <p:spPr>
          <a:xfrm>
            <a:off x="4089675" y="2997075"/>
            <a:ext cx="1232100" cy="9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b="1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Flight Booking UI</a:t>
            </a:r>
            <a:endParaRPr b="1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413" name="Google Shape;413;g728a8ca5bb_2_6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311725" y="1604175"/>
            <a:ext cx="1392900" cy="1392900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Google Shape;414;g728a8ca5bb_2_66"/>
          <p:cNvSpPr txBox="1">
            <a:spLocks noGrp="1"/>
          </p:cNvSpPr>
          <p:nvPr>
            <p:ph type="body" idx="1"/>
          </p:nvPr>
        </p:nvSpPr>
        <p:spPr>
          <a:xfrm>
            <a:off x="7492825" y="2920875"/>
            <a:ext cx="1232100" cy="9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b="1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Airline Enterprise Solution</a:t>
            </a:r>
            <a:endParaRPr b="1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415" name="Google Shape;415;g728a8ca5bb_2_66"/>
          <p:cNvCxnSpPr/>
          <p:nvPr/>
        </p:nvCxnSpPr>
        <p:spPr>
          <a:xfrm>
            <a:off x="1758000" y="2397988"/>
            <a:ext cx="2170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16" name="Google Shape;416;g728a8ca5bb_2_66"/>
          <p:cNvCxnSpPr/>
          <p:nvPr/>
        </p:nvCxnSpPr>
        <p:spPr>
          <a:xfrm flipH="1">
            <a:off x="1782225" y="2664050"/>
            <a:ext cx="2077500" cy="9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17" name="Google Shape;417;g728a8ca5bb_2_66"/>
          <p:cNvSpPr txBox="1">
            <a:spLocks noGrp="1"/>
          </p:cNvSpPr>
          <p:nvPr>
            <p:ph type="body" idx="1"/>
          </p:nvPr>
        </p:nvSpPr>
        <p:spPr>
          <a:xfrm>
            <a:off x="1625700" y="1807500"/>
            <a:ext cx="2077500" cy="51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</a:rPr>
              <a:t>1.Choose flight</a:t>
            </a:r>
            <a:endParaRPr>
              <a:solidFill>
                <a:srgbClr val="000000"/>
              </a:solidFill>
            </a:endParaRPr>
          </a:p>
        </p:txBody>
      </p:sp>
      <p:cxnSp>
        <p:nvCxnSpPr>
          <p:cNvPr id="418" name="Google Shape;418;g728a8ca5bb_2_66"/>
          <p:cNvCxnSpPr/>
          <p:nvPr/>
        </p:nvCxnSpPr>
        <p:spPr>
          <a:xfrm rot="10800000" flipH="1">
            <a:off x="5426775" y="2446225"/>
            <a:ext cx="2004300" cy="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19" name="Google Shape;419;g728a8ca5bb_2_66"/>
          <p:cNvSpPr txBox="1">
            <a:spLocks noGrp="1"/>
          </p:cNvSpPr>
          <p:nvPr>
            <p:ph type="body" idx="1"/>
          </p:nvPr>
        </p:nvSpPr>
        <p:spPr>
          <a:xfrm>
            <a:off x="5367600" y="1807500"/>
            <a:ext cx="21708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</a:rPr>
              <a:t>2.Send flight details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420" name="Google Shape;420;g728a8ca5bb_2_66"/>
          <p:cNvSpPr txBox="1">
            <a:spLocks noGrp="1"/>
          </p:cNvSpPr>
          <p:nvPr>
            <p:ph type="body" idx="1"/>
          </p:nvPr>
        </p:nvSpPr>
        <p:spPr>
          <a:xfrm>
            <a:off x="5520000" y="2721900"/>
            <a:ext cx="1680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</a:rPr>
              <a:t>3.Return details of available flights</a:t>
            </a:r>
            <a:endParaRPr>
              <a:solidFill>
                <a:srgbClr val="000000"/>
              </a:solidFill>
            </a:endParaRPr>
          </a:p>
        </p:txBody>
      </p:sp>
      <p:cxnSp>
        <p:nvCxnSpPr>
          <p:cNvPr id="421" name="Google Shape;421;g728a8ca5bb_2_66"/>
          <p:cNvCxnSpPr/>
          <p:nvPr/>
        </p:nvCxnSpPr>
        <p:spPr>
          <a:xfrm flipH="1">
            <a:off x="5451525" y="2664050"/>
            <a:ext cx="1837200" cy="13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22" name="Google Shape;422;g728a8ca5bb_2_66"/>
          <p:cNvSpPr txBox="1">
            <a:spLocks noGrp="1"/>
          </p:cNvSpPr>
          <p:nvPr>
            <p:ph type="body" idx="1"/>
          </p:nvPr>
        </p:nvSpPr>
        <p:spPr>
          <a:xfrm>
            <a:off x="1875825" y="2740250"/>
            <a:ext cx="2004300" cy="6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</a:rPr>
              <a:t>4. Display details of available flights </a:t>
            </a:r>
            <a:endParaRPr>
              <a:solidFill>
                <a:srgbClr val="000000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solidFill>
                <a:srgbClr val="000000"/>
              </a:solidFill>
            </a:endParaRPr>
          </a:p>
        </p:txBody>
      </p:sp>
      <p:sp>
        <p:nvSpPr>
          <p:cNvPr id="423" name="Google Shape;423;g728a8ca5bb_2_66"/>
          <p:cNvSpPr txBox="1">
            <a:spLocks noGrp="1"/>
          </p:cNvSpPr>
          <p:nvPr>
            <p:ph type="body" idx="1"/>
          </p:nvPr>
        </p:nvSpPr>
        <p:spPr>
          <a:xfrm>
            <a:off x="480850" y="4301725"/>
            <a:ext cx="3913500" cy="51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0000"/>
                </a:solidFill>
              </a:rPr>
              <a:t>*Note: Assume passenger has logged in</a:t>
            </a:r>
            <a:endParaRPr>
              <a:solidFill>
                <a:srgbClr val="FF0000"/>
              </a:solidFill>
            </a:endParaRP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C179BF3C-AF10-4E78-A38D-26A63B0459A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521700" y="4521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56"/>
    </mc:Choice>
    <mc:Fallback xmlns="">
      <p:transition spd="slow" advTm="60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728a8ca5bb_3_49"/>
          <p:cNvSpPr txBox="1">
            <a:spLocks noGrp="1"/>
          </p:cNvSpPr>
          <p:nvPr>
            <p:ph type="title"/>
          </p:nvPr>
        </p:nvSpPr>
        <p:spPr>
          <a:xfrm>
            <a:off x="0" y="216225"/>
            <a:ext cx="9144000" cy="9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s" sz="2400"/>
              <a:t>Books Flight </a:t>
            </a:r>
            <a:r>
              <a:rPr lang="es" sz="2400" b="0"/>
              <a:t>(Scenario Overview Diagram)</a:t>
            </a:r>
            <a:endParaRPr sz="2400" b="0"/>
          </a:p>
        </p:txBody>
      </p:sp>
      <p:sp>
        <p:nvSpPr>
          <p:cNvPr id="429" name="Google Shape;429;g728a8ca5bb_3_49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13</a:t>
            </a:fld>
            <a:endParaRPr/>
          </a:p>
        </p:txBody>
      </p:sp>
      <p:pic>
        <p:nvPicPr>
          <p:cNvPr id="430" name="Google Shape;430;g728a8ca5bb_3_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7625" y="1918525"/>
            <a:ext cx="913800" cy="913800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g728a8ca5bb_3_49"/>
          <p:cNvSpPr txBox="1">
            <a:spLocks noGrp="1"/>
          </p:cNvSpPr>
          <p:nvPr>
            <p:ph type="body" idx="1"/>
          </p:nvPr>
        </p:nvSpPr>
        <p:spPr>
          <a:xfrm>
            <a:off x="465225" y="2920875"/>
            <a:ext cx="12321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b="1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Passenger</a:t>
            </a:r>
            <a:endParaRPr b="1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432" name="Google Shape;432;g728a8ca5bb_3_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48825" y="1918525"/>
            <a:ext cx="913800" cy="913800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g728a8ca5bb_3_49"/>
          <p:cNvSpPr txBox="1">
            <a:spLocks noGrp="1"/>
          </p:cNvSpPr>
          <p:nvPr>
            <p:ph type="body" idx="1"/>
          </p:nvPr>
        </p:nvSpPr>
        <p:spPr>
          <a:xfrm>
            <a:off x="4089675" y="2997075"/>
            <a:ext cx="1232100" cy="9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b="1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Flight Booking UI</a:t>
            </a:r>
            <a:endParaRPr b="1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434" name="Google Shape;434;g728a8ca5bb_3_4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311725" y="1604175"/>
            <a:ext cx="1392900" cy="1392900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Google Shape;435;g728a8ca5bb_3_49"/>
          <p:cNvSpPr txBox="1">
            <a:spLocks noGrp="1"/>
          </p:cNvSpPr>
          <p:nvPr>
            <p:ph type="body" idx="1"/>
          </p:nvPr>
        </p:nvSpPr>
        <p:spPr>
          <a:xfrm>
            <a:off x="7492825" y="2920875"/>
            <a:ext cx="1232100" cy="9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b="1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Airline Enterprise Solution</a:t>
            </a:r>
            <a:endParaRPr b="1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436" name="Google Shape;436;g728a8ca5bb_3_49"/>
          <p:cNvCxnSpPr/>
          <p:nvPr/>
        </p:nvCxnSpPr>
        <p:spPr>
          <a:xfrm>
            <a:off x="1758000" y="2397988"/>
            <a:ext cx="2170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37" name="Google Shape;437;g728a8ca5bb_3_49"/>
          <p:cNvCxnSpPr/>
          <p:nvPr/>
        </p:nvCxnSpPr>
        <p:spPr>
          <a:xfrm flipH="1">
            <a:off x="1782225" y="2664050"/>
            <a:ext cx="2077500" cy="9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38" name="Google Shape;438;g728a8ca5bb_3_49"/>
          <p:cNvSpPr txBox="1">
            <a:spLocks noGrp="1"/>
          </p:cNvSpPr>
          <p:nvPr>
            <p:ph type="body" idx="1"/>
          </p:nvPr>
        </p:nvSpPr>
        <p:spPr>
          <a:xfrm>
            <a:off x="1625700" y="1807500"/>
            <a:ext cx="2077500" cy="51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</a:rPr>
              <a:t>5. Select flight and add-on preferences</a:t>
            </a:r>
            <a:endParaRPr>
              <a:solidFill>
                <a:srgbClr val="000000"/>
              </a:solidFill>
            </a:endParaRPr>
          </a:p>
        </p:txBody>
      </p:sp>
      <p:cxnSp>
        <p:nvCxnSpPr>
          <p:cNvPr id="439" name="Google Shape;439;g728a8ca5bb_3_49"/>
          <p:cNvCxnSpPr/>
          <p:nvPr/>
        </p:nvCxnSpPr>
        <p:spPr>
          <a:xfrm rot="10800000" flipH="1">
            <a:off x="5426775" y="2446225"/>
            <a:ext cx="2004300" cy="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40" name="Google Shape;440;g728a8ca5bb_3_49"/>
          <p:cNvSpPr txBox="1">
            <a:spLocks noGrp="1"/>
          </p:cNvSpPr>
          <p:nvPr>
            <p:ph type="body" idx="1"/>
          </p:nvPr>
        </p:nvSpPr>
        <p:spPr>
          <a:xfrm>
            <a:off x="5367600" y="1807500"/>
            <a:ext cx="21708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</a:rPr>
              <a:t>6. Send flight and add-on preferences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441" name="Google Shape;441;g728a8ca5bb_3_49"/>
          <p:cNvSpPr txBox="1">
            <a:spLocks noGrp="1"/>
          </p:cNvSpPr>
          <p:nvPr>
            <p:ph type="body" idx="1"/>
          </p:nvPr>
        </p:nvSpPr>
        <p:spPr>
          <a:xfrm>
            <a:off x="5520000" y="2721900"/>
            <a:ext cx="1680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</a:rPr>
              <a:t>7. Return flight booking with total price</a:t>
            </a:r>
            <a:endParaRPr>
              <a:solidFill>
                <a:srgbClr val="000000"/>
              </a:solidFill>
            </a:endParaRPr>
          </a:p>
        </p:txBody>
      </p:sp>
      <p:cxnSp>
        <p:nvCxnSpPr>
          <p:cNvPr id="442" name="Google Shape;442;g728a8ca5bb_3_49"/>
          <p:cNvCxnSpPr/>
          <p:nvPr/>
        </p:nvCxnSpPr>
        <p:spPr>
          <a:xfrm flipH="1">
            <a:off x="5451525" y="2664050"/>
            <a:ext cx="1837200" cy="13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43" name="Google Shape;443;g728a8ca5bb_3_49"/>
          <p:cNvSpPr txBox="1">
            <a:spLocks noGrp="1"/>
          </p:cNvSpPr>
          <p:nvPr>
            <p:ph type="body" idx="1"/>
          </p:nvPr>
        </p:nvSpPr>
        <p:spPr>
          <a:xfrm>
            <a:off x="1875825" y="2740250"/>
            <a:ext cx="2004300" cy="6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</a:rPr>
              <a:t>8. Display booking and price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444" name="Google Shape;444;g728a8ca5bb_3_49"/>
          <p:cNvSpPr txBox="1">
            <a:spLocks noGrp="1"/>
          </p:cNvSpPr>
          <p:nvPr>
            <p:ph type="body" idx="1"/>
          </p:nvPr>
        </p:nvSpPr>
        <p:spPr>
          <a:xfrm>
            <a:off x="480850" y="4301725"/>
            <a:ext cx="3913500" cy="51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0000"/>
                </a:solidFill>
              </a:rPr>
              <a:t>*Note: Assume passenger has logged in</a:t>
            </a:r>
            <a:endParaRPr>
              <a:solidFill>
                <a:srgbClr val="FF0000"/>
              </a:solidFill>
            </a:endParaRP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F6101736-22B9-4845-9553-638FA08A106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521700" y="4521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28"/>
    </mc:Choice>
    <mc:Fallback xmlns="">
      <p:transition spd="slow" advTm="18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728a8ca5bb_3_69"/>
          <p:cNvSpPr txBox="1">
            <a:spLocks noGrp="1"/>
          </p:cNvSpPr>
          <p:nvPr>
            <p:ph type="title"/>
          </p:nvPr>
        </p:nvSpPr>
        <p:spPr>
          <a:xfrm>
            <a:off x="0" y="216225"/>
            <a:ext cx="9144000" cy="9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s" sz="2400"/>
              <a:t>Books Flight </a:t>
            </a:r>
            <a:r>
              <a:rPr lang="es" sz="2400" b="0"/>
              <a:t>(Scenario Overview Diagram)</a:t>
            </a:r>
            <a:endParaRPr sz="2400" b="0"/>
          </a:p>
        </p:txBody>
      </p:sp>
      <p:sp>
        <p:nvSpPr>
          <p:cNvPr id="450" name="Google Shape;450;g728a8ca5bb_3_69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14</a:t>
            </a:fld>
            <a:endParaRPr/>
          </a:p>
        </p:txBody>
      </p:sp>
      <p:pic>
        <p:nvPicPr>
          <p:cNvPr id="451" name="Google Shape;451;g728a8ca5bb_3_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7625" y="1918525"/>
            <a:ext cx="913800" cy="913800"/>
          </a:xfrm>
          <a:prstGeom prst="rect">
            <a:avLst/>
          </a:prstGeom>
          <a:noFill/>
          <a:ln>
            <a:noFill/>
          </a:ln>
        </p:spPr>
      </p:pic>
      <p:sp>
        <p:nvSpPr>
          <p:cNvPr id="452" name="Google Shape;452;g728a8ca5bb_3_69"/>
          <p:cNvSpPr txBox="1">
            <a:spLocks noGrp="1"/>
          </p:cNvSpPr>
          <p:nvPr>
            <p:ph type="body" idx="1"/>
          </p:nvPr>
        </p:nvSpPr>
        <p:spPr>
          <a:xfrm>
            <a:off x="465225" y="2920875"/>
            <a:ext cx="12321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b="1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Passenger</a:t>
            </a:r>
            <a:endParaRPr b="1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453" name="Google Shape;453;g728a8ca5bb_3_6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48825" y="1918525"/>
            <a:ext cx="913800" cy="913800"/>
          </a:xfrm>
          <a:prstGeom prst="rect">
            <a:avLst/>
          </a:prstGeom>
          <a:noFill/>
          <a:ln>
            <a:noFill/>
          </a:ln>
        </p:spPr>
      </p:pic>
      <p:sp>
        <p:nvSpPr>
          <p:cNvPr id="454" name="Google Shape;454;g728a8ca5bb_3_69"/>
          <p:cNvSpPr txBox="1">
            <a:spLocks noGrp="1"/>
          </p:cNvSpPr>
          <p:nvPr>
            <p:ph type="body" idx="1"/>
          </p:nvPr>
        </p:nvSpPr>
        <p:spPr>
          <a:xfrm>
            <a:off x="4089675" y="2997075"/>
            <a:ext cx="1232100" cy="9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b="1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Flight Booking UI</a:t>
            </a:r>
            <a:endParaRPr b="1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455" name="Google Shape;455;g728a8ca5bb_3_6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311725" y="1604175"/>
            <a:ext cx="1392900" cy="1392900"/>
          </a:xfrm>
          <a:prstGeom prst="rect">
            <a:avLst/>
          </a:prstGeom>
          <a:noFill/>
          <a:ln>
            <a:noFill/>
          </a:ln>
        </p:spPr>
      </p:pic>
      <p:sp>
        <p:nvSpPr>
          <p:cNvPr id="456" name="Google Shape;456;g728a8ca5bb_3_69"/>
          <p:cNvSpPr txBox="1">
            <a:spLocks noGrp="1"/>
          </p:cNvSpPr>
          <p:nvPr>
            <p:ph type="body" idx="1"/>
          </p:nvPr>
        </p:nvSpPr>
        <p:spPr>
          <a:xfrm>
            <a:off x="7492825" y="2920875"/>
            <a:ext cx="1232100" cy="9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b="1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Airline Enterprise Solution</a:t>
            </a:r>
            <a:endParaRPr b="1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457" name="Google Shape;457;g728a8ca5bb_3_69"/>
          <p:cNvCxnSpPr/>
          <p:nvPr/>
        </p:nvCxnSpPr>
        <p:spPr>
          <a:xfrm>
            <a:off x="1758000" y="2397988"/>
            <a:ext cx="2170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58" name="Google Shape;458;g728a8ca5bb_3_69"/>
          <p:cNvCxnSpPr/>
          <p:nvPr/>
        </p:nvCxnSpPr>
        <p:spPr>
          <a:xfrm flipH="1">
            <a:off x="1782225" y="2664050"/>
            <a:ext cx="2077500" cy="9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59" name="Google Shape;459;g728a8ca5bb_3_69"/>
          <p:cNvSpPr txBox="1">
            <a:spLocks noGrp="1"/>
          </p:cNvSpPr>
          <p:nvPr>
            <p:ph type="body" idx="1"/>
          </p:nvPr>
        </p:nvSpPr>
        <p:spPr>
          <a:xfrm>
            <a:off x="1625700" y="1807500"/>
            <a:ext cx="2077500" cy="51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</a:rPr>
              <a:t>9. Confirm booking and proceed to pay</a:t>
            </a:r>
            <a:endParaRPr>
              <a:solidFill>
                <a:srgbClr val="000000"/>
              </a:solidFill>
            </a:endParaRPr>
          </a:p>
        </p:txBody>
      </p:sp>
      <p:cxnSp>
        <p:nvCxnSpPr>
          <p:cNvPr id="460" name="Google Shape;460;g728a8ca5bb_3_69"/>
          <p:cNvCxnSpPr/>
          <p:nvPr/>
        </p:nvCxnSpPr>
        <p:spPr>
          <a:xfrm rot="10800000" flipH="1">
            <a:off x="5426775" y="2446225"/>
            <a:ext cx="2004300" cy="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61" name="Google Shape;461;g728a8ca5bb_3_69"/>
          <p:cNvSpPr txBox="1">
            <a:spLocks noGrp="1"/>
          </p:cNvSpPr>
          <p:nvPr>
            <p:ph type="body" idx="1"/>
          </p:nvPr>
        </p:nvSpPr>
        <p:spPr>
          <a:xfrm>
            <a:off x="5367600" y="1807500"/>
            <a:ext cx="21708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</a:rPr>
              <a:t>10. Send payment details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462" name="Google Shape;462;g728a8ca5bb_3_69"/>
          <p:cNvSpPr txBox="1">
            <a:spLocks noGrp="1"/>
          </p:cNvSpPr>
          <p:nvPr>
            <p:ph type="body" idx="1"/>
          </p:nvPr>
        </p:nvSpPr>
        <p:spPr>
          <a:xfrm>
            <a:off x="5520000" y="2721900"/>
            <a:ext cx="1680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</a:rPr>
              <a:t>11. Return payment status</a:t>
            </a:r>
            <a:endParaRPr>
              <a:solidFill>
                <a:srgbClr val="000000"/>
              </a:solidFill>
            </a:endParaRPr>
          </a:p>
        </p:txBody>
      </p:sp>
      <p:cxnSp>
        <p:nvCxnSpPr>
          <p:cNvPr id="463" name="Google Shape;463;g728a8ca5bb_3_69"/>
          <p:cNvCxnSpPr/>
          <p:nvPr/>
        </p:nvCxnSpPr>
        <p:spPr>
          <a:xfrm flipH="1">
            <a:off x="5451525" y="2664050"/>
            <a:ext cx="1837200" cy="13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64" name="Google Shape;464;g728a8ca5bb_3_69"/>
          <p:cNvSpPr txBox="1">
            <a:spLocks noGrp="1"/>
          </p:cNvSpPr>
          <p:nvPr>
            <p:ph type="body" idx="1"/>
          </p:nvPr>
        </p:nvSpPr>
        <p:spPr>
          <a:xfrm>
            <a:off x="1875825" y="2740250"/>
            <a:ext cx="2004300" cy="6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</a:rPr>
              <a:t>12. Display booking paid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465" name="Google Shape;465;g728a8ca5bb_3_69"/>
          <p:cNvSpPr txBox="1">
            <a:spLocks noGrp="1"/>
          </p:cNvSpPr>
          <p:nvPr>
            <p:ph type="body" idx="1"/>
          </p:nvPr>
        </p:nvSpPr>
        <p:spPr>
          <a:xfrm>
            <a:off x="480850" y="4301725"/>
            <a:ext cx="3913500" cy="51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0000"/>
                </a:solidFill>
              </a:rPr>
              <a:t>*Note: Assume passenger has logged in</a:t>
            </a:r>
            <a:endParaRPr>
              <a:solidFill>
                <a:srgbClr val="FF0000"/>
              </a:solidFill>
            </a:endParaRP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2A1C2703-3386-4C60-9203-9930B879E45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521700" y="4521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93"/>
    </mc:Choice>
    <mc:Fallback xmlns="">
      <p:transition spd="slow" advTm="22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728a8ca5bb_3_89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9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s" sz="2400"/>
              <a:t>Books Flight </a:t>
            </a:r>
            <a:r>
              <a:rPr lang="es" sz="2400" b="0"/>
              <a:t>(User Scenario Diagram)</a:t>
            </a:r>
            <a:endParaRPr sz="2400" b="0"/>
          </a:p>
        </p:txBody>
      </p:sp>
      <p:sp>
        <p:nvSpPr>
          <p:cNvPr id="471" name="Google Shape;471;g728a8ca5bb_3_89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15</a:t>
            </a:fld>
            <a:endParaRPr/>
          </a:p>
        </p:txBody>
      </p:sp>
      <p:sp>
        <p:nvSpPr>
          <p:cNvPr id="472" name="Google Shape;472;g728a8ca5bb_3_89"/>
          <p:cNvSpPr txBox="1">
            <a:spLocks noGrp="1"/>
          </p:cNvSpPr>
          <p:nvPr>
            <p:ph type="body" idx="1"/>
          </p:nvPr>
        </p:nvSpPr>
        <p:spPr>
          <a:xfrm>
            <a:off x="391646" y="1461775"/>
            <a:ext cx="1103700" cy="13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s" sz="1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1-Send flight destination, date {departDest, arrDest}</a:t>
            </a:r>
            <a:endParaRPr sz="1000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s" sz="1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SESSION[date]</a:t>
            </a:r>
            <a:endParaRPr sz="1000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000000"/>
              </a:solidFill>
            </a:endParaRPr>
          </a:p>
        </p:txBody>
      </p:sp>
      <p:cxnSp>
        <p:nvCxnSpPr>
          <p:cNvPr id="473" name="Google Shape;473;g728a8ca5bb_3_89"/>
          <p:cNvCxnSpPr/>
          <p:nvPr/>
        </p:nvCxnSpPr>
        <p:spPr>
          <a:xfrm rot="10800000" flipH="1">
            <a:off x="2062475" y="3080775"/>
            <a:ext cx="1413600" cy="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74" name="Google Shape;474;g728a8ca5bb_3_89"/>
          <p:cNvSpPr txBox="1">
            <a:spLocks noGrp="1"/>
          </p:cNvSpPr>
          <p:nvPr>
            <p:ph type="body" idx="1"/>
          </p:nvPr>
        </p:nvSpPr>
        <p:spPr>
          <a:xfrm>
            <a:off x="1405250" y="1479075"/>
            <a:ext cx="7944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s" sz="1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2-Return list of available flights</a:t>
            </a:r>
            <a:endParaRPr sz="1000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000000"/>
              </a:solidFill>
            </a:endParaRPr>
          </a:p>
        </p:txBody>
      </p:sp>
      <p:sp>
        <p:nvSpPr>
          <p:cNvPr id="475" name="Google Shape;475;g728a8ca5bb_3_89"/>
          <p:cNvSpPr txBox="1">
            <a:spLocks noGrp="1"/>
          </p:cNvSpPr>
          <p:nvPr>
            <p:ph type="body" idx="1"/>
          </p:nvPr>
        </p:nvSpPr>
        <p:spPr>
          <a:xfrm>
            <a:off x="1792925" y="2344425"/>
            <a:ext cx="1890300" cy="37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s" sz="1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3-Send chosen flight {flightNo} and add-on{meal_id, baggage_id, class_type_id} </a:t>
            </a:r>
            <a:endParaRPr sz="1000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000000"/>
              </a:solidFill>
            </a:endParaRPr>
          </a:p>
        </p:txBody>
      </p:sp>
      <p:cxnSp>
        <p:nvCxnSpPr>
          <p:cNvPr id="476" name="Google Shape;476;g728a8ca5bb_3_89"/>
          <p:cNvCxnSpPr/>
          <p:nvPr/>
        </p:nvCxnSpPr>
        <p:spPr>
          <a:xfrm rot="10800000">
            <a:off x="2059013" y="3132599"/>
            <a:ext cx="1358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77" name="Google Shape;477;g728a8ca5bb_3_89"/>
          <p:cNvSpPr txBox="1">
            <a:spLocks noGrp="1"/>
          </p:cNvSpPr>
          <p:nvPr>
            <p:ph type="body" idx="1"/>
          </p:nvPr>
        </p:nvSpPr>
        <p:spPr>
          <a:xfrm>
            <a:off x="480850" y="4301725"/>
            <a:ext cx="3913500" cy="51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0000"/>
                </a:solidFill>
              </a:rPr>
              <a:t>*Note: Assume passenger has logged in</a:t>
            </a:r>
            <a:endParaRPr>
              <a:solidFill>
                <a:srgbClr val="FF0000"/>
              </a:solidFill>
            </a:endParaRPr>
          </a:p>
        </p:txBody>
      </p:sp>
      <p:pic>
        <p:nvPicPr>
          <p:cNvPr id="478" name="Google Shape;478;g728a8ca5bb_3_8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35275" y="3005155"/>
            <a:ext cx="551050" cy="551069"/>
          </a:xfrm>
          <a:prstGeom prst="rect">
            <a:avLst/>
          </a:prstGeom>
          <a:noFill/>
          <a:ln>
            <a:noFill/>
          </a:ln>
        </p:spPr>
      </p:pic>
      <p:sp>
        <p:nvSpPr>
          <p:cNvPr id="479" name="Google Shape;479;g728a8ca5bb_3_89"/>
          <p:cNvSpPr txBox="1">
            <a:spLocks noGrp="1"/>
          </p:cNvSpPr>
          <p:nvPr>
            <p:ph type="body" idx="1"/>
          </p:nvPr>
        </p:nvSpPr>
        <p:spPr>
          <a:xfrm>
            <a:off x="3590350" y="3608909"/>
            <a:ext cx="1413600" cy="6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b="1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Booking Microservice</a:t>
            </a:r>
            <a:endParaRPr b="1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480" name="Google Shape;480;g728a8ca5bb_3_8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35045" y="3047550"/>
            <a:ext cx="551059" cy="503825"/>
          </a:xfrm>
          <a:prstGeom prst="rect">
            <a:avLst/>
          </a:prstGeom>
          <a:noFill/>
          <a:ln>
            <a:noFill/>
          </a:ln>
        </p:spPr>
      </p:pic>
      <p:sp>
        <p:nvSpPr>
          <p:cNvPr id="481" name="Google Shape;481;g728a8ca5bb_3_89"/>
          <p:cNvSpPr txBox="1">
            <a:spLocks noGrp="1"/>
          </p:cNvSpPr>
          <p:nvPr>
            <p:ph type="body" idx="1"/>
          </p:nvPr>
        </p:nvSpPr>
        <p:spPr>
          <a:xfrm>
            <a:off x="961950" y="3602112"/>
            <a:ext cx="1038300" cy="70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b="1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Flight Booking UI</a:t>
            </a:r>
            <a:endParaRPr b="1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482" name="Google Shape;482;g728a8ca5bb_3_8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66750" y="942850"/>
            <a:ext cx="548700" cy="54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3" name="Google Shape;483;g728a8ca5bb_3_8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893075" y="852875"/>
            <a:ext cx="548699" cy="548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84" name="Google Shape;484;g728a8ca5bb_3_8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288675" y="2974850"/>
            <a:ext cx="551050" cy="55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5" name="Google Shape;485;g728a8ca5bb_3_8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146225" y="3005176"/>
            <a:ext cx="609600" cy="609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86" name="Google Shape;486;g728a8ca5bb_3_89"/>
          <p:cNvCxnSpPr/>
          <p:nvPr/>
        </p:nvCxnSpPr>
        <p:spPr>
          <a:xfrm rot="5400000">
            <a:off x="854200" y="2171025"/>
            <a:ext cx="1270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87" name="Google Shape;487;g728a8ca5bb_3_89"/>
          <p:cNvCxnSpPr/>
          <p:nvPr/>
        </p:nvCxnSpPr>
        <p:spPr>
          <a:xfrm rot="5400000" flipH="1">
            <a:off x="809251" y="2153366"/>
            <a:ext cx="1215900" cy="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88" name="Google Shape;488;g728a8ca5bb_3_89"/>
          <p:cNvSpPr txBox="1">
            <a:spLocks noGrp="1"/>
          </p:cNvSpPr>
          <p:nvPr>
            <p:ph type="body" idx="1"/>
          </p:nvPr>
        </p:nvSpPr>
        <p:spPr>
          <a:xfrm>
            <a:off x="1905875" y="974184"/>
            <a:ext cx="1413600" cy="6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b="1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Flight Microservice</a:t>
            </a:r>
            <a:endParaRPr b="1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89" name="Google Shape;489;g728a8ca5bb_3_89"/>
          <p:cNvSpPr txBox="1">
            <a:spLocks noGrp="1"/>
          </p:cNvSpPr>
          <p:nvPr>
            <p:ph type="body" idx="1"/>
          </p:nvPr>
        </p:nvSpPr>
        <p:spPr>
          <a:xfrm>
            <a:off x="4512125" y="848534"/>
            <a:ext cx="1413600" cy="6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b="1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Pricing Microservice</a:t>
            </a:r>
            <a:endParaRPr b="1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90" name="Google Shape;490;g728a8ca5bb_3_89"/>
          <p:cNvSpPr txBox="1">
            <a:spLocks noGrp="1"/>
          </p:cNvSpPr>
          <p:nvPr>
            <p:ph type="body" idx="1"/>
          </p:nvPr>
        </p:nvSpPr>
        <p:spPr>
          <a:xfrm>
            <a:off x="6192463" y="3545709"/>
            <a:ext cx="1413600" cy="6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b="1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Billing Microservice</a:t>
            </a:r>
            <a:endParaRPr b="1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91" name="Google Shape;491;g728a8ca5bb_3_89"/>
          <p:cNvSpPr txBox="1">
            <a:spLocks noGrp="1"/>
          </p:cNvSpPr>
          <p:nvPr>
            <p:ph type="body" idx="1"/>
          </p:nvPr>
        </p:nvSpPr>
        <p:spPr>
          <a:xfrm>
            <a:off x="941550" y="2758875"/>
            <a:ext cx="1103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sz="1000">
                <a:solidFill>
                  <a:srgbClr val="000000"/>
                </a:solidFill>
              </a:rPr>
              <a:t>HTTP GET</a:t>
            </a:r>
            <a:endParaRPr sz="1000">
              <a:solidFill>
                <a:srgbClr val="000000"/>
              </a:solidFill>
            </a:endParaRPr>
          </a:p>
        </p:txBody>
      </p:sp>
      <p:cxnSp>
        <p:nvCxnSpPr>
          <p:cNvPr id="492" name="Google Shape;492;g728a8ca5bb_3_89"/>
          <p:cNvCxnSpPr/>
          <p:nvPr/>
        </p:nvCxnSpPr>
        <p:spPr>
          <a:xfrm rot="5400000">
            <a:off x="3597400" y="2018625"/>
            <a:ext cx="1270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93" name="Google Shape;493;g728a8ca5bb_3_89"/>
          <p:cNvCxnSpPr/>
          <p:nvPr/>
        </p:nvCxnSpPr>
        <p:spPr>
          <a:xfrm rot="5400000" flipH="1">
            <a:off x="3552601" y="2001044"/>
            <a:ext cx="1215600" cy="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94" name="Google Shape;494;g728a8ca5bb_3_89"/>
          <p:cNvSpPr txBox="1"/>
          <p:nvPr/>
        </p:nvSpPr>
        <p:spPr>
          <a:xfrm>
            <a:off x="3185350" y="1667725"/>
            <a:ext cx="1103700" cy="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latin typeface="Ubuntu"/>
                <a:ea typeface="Ubuntu"/>
                <a:cs typeface="Ubuntu"/>
                <a:sym typeface="Ubuntu"/>
              </a:rPr>
              <a:t>4-Get add-on</a:t>
            </a:r>
            <a:endParaRPr sz="1000">
              <a:latin typeface="Ubuntu"/>
              <a:ea typeface="Ubuntu"/>
              <a:cs typeface="Ubuntu"/>
              <a:sym typeface="Ubuntu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latin typeface="Ubuntu"/>
                <a:ea typeface="Ubuntu"/>
                <a:cs typeface="Ubuntu"/>
                <a:sym typeface="Ubuntu"/>
              </a:rPr>
              <a:t>{meal_id, baggage_id, class_type_id}</a:t>
            </a:r>
            <a:endParaRPr sz="10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95" name="Google Shape;495;g728a8ca5bb_3_89"/>
          <p:cNvSpPr txBox="1"/>
          <p:nvPr/>
        </p:nvSpPr>
        <p:spPr>
          <a:xfrm>
            <a:off x="4148450" y="1692475"/>
            <a:ext cx="11781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latin typeface="Ubuntu"/>
                <a:ea typeface="Ubuntu"/>
                <a:cs typeface="Ubuntu"/>
                <a:sym typeface="Ubuntu"/>
              </a:rPr>
              <a:t>5-Return add-on price {meal_price, baggage_price, class_percentage}</a:t>
            </a:r>
            <a:endParaRPr sz="10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96" name="Google Shape;496;g728a8ca5bb_3_89"/>
          <p:cNvSpPr txBox="1">
            <a:spLocks noGrp="1"/>
          </p:cNvSpPr>
          <p:nvPr>
            <p:ph type="body" idx="1"/>
          </p:nvPr>
        </p:nvSpPr>
        <p:spPr>
          <a:xfrm>
            <a:off x="3752200" y="2710575"/>
            <a:ext cx="1103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sz="1000">
                <a:solidFill>
                  <a:srgbClr val="000000"/>
                </a:solidFill>
              </a:rPr>
              <a:t>HTTP GET</a:t>
            </a:r>
            <a:endParaRPr sz="1000">
              <a:solidFill>
                <a:srgbClr val="000000"/>
              </a:solidFill>
            </a:endParaRPr>
          </a:p>
        </p:txBody>
      </p:sp>
      <p:cxnSp>
        <p:nvCxnSpPr>
          <p:cNvPr id="497" name="Google Shape;497;g728a8ca5bb_3_89"/>
          <p:cNvCxnSpPr/>
          <p:nvPr/>
        </p:nvCxnSpPr>
        <p:spPr>
          <a:xfrm rot="10800000" flipH="1">
            <a:off x="4694325" y="3233150"/>
            <a:ext cx="1413600" cy="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98" name="Google Shape;498;g728a8ca5bb_3_89"/>
          <p:cNvCxnSpPr/>
          <p:nvPr/>
        </p:nvCxnSpPr>
        <p:spPr>
          <a:xfrm rot="10800000">
            <a:off x="4690863" y="3347744"/>
            <a:ext cx="1358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99" name="Google Shape;499;g728a8ca5bb_3_89"/>
          <p:cNvSpPr txBox="1"/>
          <p:nvPr/>
        </p:nvSpPr>
        <p:spPr>
          <a:xfrm>
            <a:off x="4602075" y="2866180"/>
            <a:ext cx="1686600" cy="3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latin typeface="Ubuntu"/>
                <a:ea typeface="Ubuntu"/>
                <a:cs typeface="Ubuntu"/>
                <a:sym typeface="Ubuntu"/>
              </a:rPr>
              <a:t>8-Send {refCode, total_price}</a:t>
            </a:r>
            <a:endParaRPr sz="1000"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500" name="Google Shape;500;g728a8ca5bb_3_89"/>
          <p:cNvCxnSpPr/>
          <p:nvPr/>
        </p:nvCxnSpPr>
        <p:spPr>
          <a:xfrm rot="10800000" flipH="1">
            <a:off x="6827925" y="3233150"/>
            <a:ext cx="1413600" cy="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01" name="Google Shape;501;g728a8ca5bb_3_89"/>
          <p:cNvCxnSpPr/>
          <p:nvPr/>
        </p:nvCxnSpPr>
        <p:spPr>
          <a:xfrm rot="10800000">
            <a:off x="6824463" y="3347744"/>
            <a:ext cx="1358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02" name="Google Shape;502;g728a8ca5bb_3_89"/>
          <p:cNvSpPr txBox="1"/>
          <p:nvPr/>
        </p:nvSpPr>
        <p:spPr>
          <a:xfrm>
            <a:off x="6748300" y="2866180"/>
            <a:ext cx="1493100" cy="3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latin typeface="Ubuntu"/>
                <a:ea typeface="Ubuntu"/>
                <a:cs typeface="Ubuntu"/>
                <a:sym typeface="Ubuntu"/>
              </a:rPr>
              <a:t>9-Send {total_price, refCode} </a:t>
            </a:r>
            <a:endParaRPr sz="10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503" name="Google Shape;503;g728a8ca5bb_3_89"/>
          <p:cNvSpPr txBox="1"/>
          <p:nvPr/>
        </p:nvSpPr>
        <p:spPr>
          <a:xfrm>
            <a:off x="6625425" y="3338675"/>
            <a:ext cx="1686600" cy="3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latin typeface="Ubuntu"/>
                <a:ea typeface="Ubuntu"/>
                <a:cs typeface="Ubuntu"/>
                <a:sym typeface="Ubuntu"/>
              </a:rPr>
              <a:t>10-Return{status, refCode}</a:t>
            </a:r>
            <a:endParaRPr sz="10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504" name="Google Shape;504;g728a8ca5bb_3_89"/>
          <p:cNvSpPr txBox="1"/>
          <p:nvPr/>
        </p:nvSpPr>
        <p:spPr>
          <a:xfrm>
            <a:off x="4534738" y="3308447"/>
            <a:ext cx="1686600" cy="3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latin typeface="Ubuntu"/>
                <a:ea typeface="Ubuntu"/>
                <a:cs typeface="Ubuntu"/>
                <a:sym typeface="Ubuntu"/>
              </a:rPr>
              <a:t>11-Return {status, refCode}</a:t>
            </a:r>
            <a:endParaRPr sz="10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505" name="Google Shape;505;g728a8ca5bb_3_89"/>
          <p:cNvSpPr txBox="1"/>
          <p:nvPr/>
        </p:nvSpPr>
        <p:spPr>
          <a:xfrm>
            <a:off x="1910425" y="3091660"/>
            <a:ext cx="1971000" cy="3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 dirty="0">
                <a:latin typeface="Ubuntu"/>
                <a:ea typeface="Ubuntu"/>
                <a:cs typeface="Ubuntu"/>
                <a:sym typeface="Ubuntu"/>
              </a:rPr>
              <a:t>6-</a:t>
            </a:r>
            <a:r>
              <a:rPr lang="en-SG" sz="1000" dirty="0">
                <a:latin typeface="Ubuntu"/>
                <a:ea typeface="Ubuntu"/>
                <a:cs typeface="Ubuntu"/>
                <a:sym typeface="Ubuntu"/>
              </a:rPr>
              <a:t>Return</a:t>
            </a:r>
            <a:r>
              <a:rPr lang="es" sz="1000" dirty="0">
                <a:latin typeface="Ubuntu"/>
                <a:ea typeface="Ubuntu"/>
                <a:cs typeface="Ubuntu"/>
                <a:sym typeface="Ubuntu"/>
              </a:rPr>
              <a:t> flight {flightNo, total_price,....}</a:t>
            </a:r>
            <a:endParaRPr sz="1000" dirty="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506" name="Google Shape;506;g728a8ca5bb_3_89"/>
          <p:cNvSpPr txBox="1"/>
          <p:nvPr/>
        </p:nvSpPr>
        <p:spPr>
          <a:xfrm>
            <a:off x="1854875" y="3420570"/>
            <a:ext cx="1971000" cy="3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latin typeface="Ubuntu"/>
                <a:ea typeface="Ubuntu"/>
                <a:cs typeface="Ubuntu"/>
                <a:sym typeface="Ubuntu"/>
              </a:rPr>
              <a:t>7-Proceed to pay</a:t>
            </a:r>
            <a:endParaRPr sz="1000"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507" name="Google Shape;507;g728a8ca5bb_3_89"/>
          <p:cNvCxnSpPr/>
          <p:nvPr/>
        </p:nvCxnSpPr>
        <p:spPr>
          <a:xfrm rot="10800000" flipH="1">
            <a:off x="2103525" y="3461750"/>
            <a:ext cx="1413600" cy="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08" name="Google Shape;508;g728a8ca5bb_3_89"/>
          <p:cNvSpPr txBox="1"/>
          <p:nvPr/>
        </p:nvSpPr>
        <p:spPr>
          <a:xfrm>
            <a:off x="1854875" y="3727675"/>
            <a:ext cx="1971000" cy="3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 dirty="0">
                <a:latin typeface="Ubuntu"/>
                <a:ea typeface="Ubuntu"/>
                <a:cs typeface="Ubuntu"/>
                <a:sym typeface="Ubuntu"/>
              </a:rPr>
              <a:t>12-</a:t>
            </a:r>
            <a:r>
              <a:rPr lang="en-SG" sz="1000" dirty="0">
                <a:latin typeface="Ubuntu"/>
                <a:ea typeface="Ubuntu"/>
                <a:cs typeface="Ubuntu"/>
                <a:sym typeface="Ubuntu"/>
              </a:rPr>
              <a:t>Return</a:t>
            </a:r>
            <a:r>
              <a:rPr lang="es" sz="1000" dirty="0">
                <a:latin typeface="Ubuntu"/>
                <a:ea typeface="Ubuntu"/>
                <a:cs typeface="Ubuntu"/>
                <a:sym typeface="Ubuntu"/>
              </a:rPr>
              <a:t> payment status</a:t>
            </a:r>
            <a:endParaRPr sz="1000" dirty="0"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509" name="Google Shape;509;g728a8ca5bb_3_89"/>
          <p:cNvCxnSpPr/>
          <p:nvPr/>
        </p:nvCxnSpPr>
        <p:spPr>
          <a:xfrm rot="10800000">
            <a:off x="2073275" y="3721975"/>
            <a:ext cx="1452900" cy="5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10" name="Google Shape;510;g728a8ca5bb_3_89"/>
          <p:cNvSpPr txBox="1">
            <a:spLocks noGrp="1"/>
          </p:cNvSpPr>
          <p:nvPr>
            <p:ph type="body" idx="1"/>
          </p:nvPr>
        </p:nvSpPr>
        <p:spPr>
          <a:xfrm>
            <a:off x="6225900" y="2710575"/>
            <a:ext cx="1103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sz="1000">
                <a:solidFill>
                  <a:srgbClr val="000000"/>
                </a:solidFill>
              </a:rPr>
              <a:t>HTTP GET</a:t>
            </a:r>
            <a:endParaRPr sz="1000">
              <a:solidFill>
                <a:srgbClr val="000000"/>
              </a:solidFill>
            </a:endParaRPr>
          </a:p>
        </p:txBody>
      </p:sp>
      <p:sp>
        <p:nvSpPr>
          <p:cNvPr id="511" name="Google Shape;511;g728a8ca5bb_3_89"/>
          <p:cNvSpPr txBox="1">
            <a:spLocks noGrp="1"/>
          </p:cNvSpPr>
          <p:nvPr>
            <p:ph type="body" idx="1"/>
          </p:nvPr>
        </p:nvSpPr>
        <p:spPr>
          <a:xfrm>
            <a:off x="5436750" y="3443825"/>
            <a:ext cx="1103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sz="1000">
                <a:solidFill>
                  <a:srgbClr val="000000"/>
                </a:solidFill>
              </a:rPr>
              <a:t>HTTP POST</a:t>
            </a:r>
            <a:endParaRPr sz="1000">
              <a:solidFill>
                <a:srgbClr val="000000"/>
              </a:solidFill>
            </a:endParaRPr>
          </a:p>
        </p:txBody>
      </p:sp>
      <p:sp>
        <p:nvSpPr>
          <p:cNvPr id="512" name="Google Shape;512;g728a8ca5bb_3_89"/>
          <p:cNvSpPr txBox="1">
            <a:spLocks noGrp="1"/>
          </p:cNvSpPr>
          <p:nvPr>
            <p:ph type="body" idx="1"/>
          </p:nvPr>
        </p:nvSpPr>
        <p:spPr>
          <a:xfrm rot="-5400000">
            <a:off x="3410868" y="3176625"/>
            <a:ext cx="1103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sz="1000">
                <a:solidFill>
                  <a:srgbClr val="000000"/>
                </a:solidFill>
              </a:rPr>
              <a:t>HTTP POST</a:t>
            </a:r>
            <a:endParaRPr sz="1000">
              <a:solidFill>
                <a:srgbClr val="000000"/>
              </a:solidFill>
            </a:endParaRPr>
          </a:p>
        </p:txBody>
      </p:sp>
      <p:sp>
        <p:nvSpPr>
          <p:cNvPr id="513" name="Google Shape;513;g728a8ca5bb_3_89"/>
          <p:cNvSpPr txBox="1">
            <a:spLocks noGrp="1"/>
          </p:cNvSpPr>
          <p:nvPr>
            <p:ph type="body" idx="1"/>
          </p:nvPr>
        </p:nvSpPr>
        <p:spPr>
          <a:xfrm>
            <a:off x="7668025" y="3583617"/>
            <a:ext cx="1413600" cy="6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b="1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PayPal</a:t>
            </a:r>
            <a:endParaRPr b="1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b="1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 API</a:t>
            </a:r>
            <a:endParaRPr b="1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D1613AB4-843C-421B-A1D1-53B9685E36F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8521700" y="4521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226"/>
    </mc:Choice>
    <mc:Fallback xmlns="">
      <p:transition spd="slow" advTm="462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8" name="Google Shape;518;g728a8ca5bb_3_1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24575" y="2072301"/>
            <a:ext cx="1103700" cy="1103700"/>
          </a:xfrm>
          <a:prstGeom prst="rect">
            <a:avLst/>
          </a:prstGeom>
          <a:noFill/>
          <a:ln>
            <a:noFill/>
          </a:ln>
        </p:spPr>
      </p:pic>
      <p:sp>
        <p:nvSpPr>
          <p:cNvPr id="519" name="Google Shape;519;g728a8ca5bb_3_151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9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s" sz="2400"/>
              <a:t>Books Flight </a:t>
            </a:r>
            <a:r>
              <a:rPr lang="es" sz="2400" b="0"/>
              <a:t>(User Scenario Diagram)</a:t>
            </a:r>
            <a:endParaRPr sz="2400" b="0"/>
          </a:p>
        </p:txBody>
      </p:sp>
      <p:sp>
        <p:nvSpPr>
          <p:cNvPr id="520" name="Google Shape;520;g728a8ca5bb_3_151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16</a:t>
            </a:fld>
            <a:endParaRPr/>
          </a:p>
        </p:txBody>
      </p:sp>
      <p:sp>
        <p:nvSpPr>
          <p:cNvPr id="521" name="Google Shape;521;g728a8ca5bb_3_151"/>
          <p:cNvSpPr txBox="1">
            <a:spLocks noGrp="1"/>
          </p:cNvSpPr>
          <p:nvPr>
            <p:ph type="body" idx="1"/>
          </p:nvPr>
        </p:nvSpPr>
        <p:spPr>
          <a:xfrm>
            <a:off x="467850" y="1614175"/>
            <a:ext cx="11037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s" sz="1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13-Send pid</a:t>
            </a:r>
            <a:endParaRPr sz="1000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s" sz="1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{pid}</a:t>
            </a:r>
            <a:endParaRPr sz="1000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522" name="Google Shape;522;g728a8ca5bb_3_15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15875" y="2368696"/>
            <a:ext cx="551050" cy="551069"/>
          </a:xfrm>
          <a:prstGeom prst="rect">
            <a:avLst/>
          </a:prstGeom>
          <a:noFill/>
          <a:ln>
            <a:noFill/>
          </a:ln>
        </p:spPr>
      </p:pic>
      <p:sp>
        <p:nvSpPr>
          <p:cNvPr id="523" name="Google Shape;523;g728a8ca5bb_3_151"/>
          <p:cNvSpPr txBox="1">
            <a:spLocks noGrp="1"/>
          </p:cNvSpPr>
          <p:nvPr>
            <p:ph type="body" idx="1"/>
          </p:nvPr>
        </p:nvSpPr>
        <p:spPr>
          <a:xfrm>
            <a:off x="811341" y="2854159"/>
            <a:ext cx="1413600" cy="6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b="1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Booking Microservice</a:t>
            </a:r>
            <a:endParaRPr b="1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524" name="Google Shape;524;g728a8ca5bb_3_15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857024" y="2269975"/>
            <a:ext cx="609600" cy="609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25" name="Google Shape;525;g728a8ca5bb_3_151"/>
          <p:cNvCxnSpPr/>
          <p:nvPr/>
        </p:nvCxnSpPr>
        <p:spPr>
          <a:xfrm rot="5400000">
            <a:off x="1157350" y="1867875"/>
            <a:ext cx="664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26" name="Google Shape;526;g728a8ca5bb_3_151"/>
          <p:cNvCxnSpPr/>
          <p:nvPr/>
        </p:nvCxnSpPr>
        <p:spPr>
          <a:xfrm rot="5400000" flipH="1">
            <a:off x="1099350" y="1856612"/>
            <a:ext cx="635700" cy="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27" name="Google Shape;527;g728a8ca5bb_3_151"/>
          <p:cNvSpPr txBox="1">
            <a:spLocks noGrp="1"/>
          </p:cNvSpPr>
          <p:nvPr>
            <p:ph type="body" idx="1"/>
          </p:nvPr>
        </p:nvSpPr>
        <p:spPr>
          <a:xfrm>
            <a:off x="1905875" y="945134"/>
            <a:ext cx="1413600" cy="6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b="1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Passenger Microservice</a:t>
            </a:r>
            <a:endParaRPr b="1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528" name="Google Shape;528;g728a8ca5bb_3_151"/>
          <p:cNvSpPr txBox="1">
            <a:spLocks noGrp="1"/>
          </p:cNvSpPr>
          <p:nvPr>
            <p:ph type="body" idx="1"/>
          </p:nvPr>
        </p:nvSpPr>
        <p:spPr>
          <a:xfrm>
            <a:off x="932800" y="2100975"/>
            <a:ext cx="1103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sz="1000">
                <a:solidFill>
                  <a:srgbClr val="000000"/>
                </a:solidFill>
              </a:rPr>
              <a:t>HTTP GET</a:t>
            </a:r>
            <a:endParaRPr sz="1000">
              <a:solidFill>
                <a:srgbClr val="000000"/>
              </a:solidFill>
            </a:endParaRPr>
          </a:p>
        </p:txBody>
      </p:sp>
      <p:cxnSp>
        <p:nvCxnSpPr>
          <p:cNvPr id="529" name="Google Shape;529;g728a8ca5bb_3_151"/>
          <p:cNvCxnSpPr/>
          <p:nvPr/>
        </p:nvCxnSpPr>
        <p:spPr>
          <a:xfrm rot="10800000" flipH="1">
            <a:off x="5850764" y="2598834"/>
            <a:ext cx="1682400" cy="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30" name="Google Shape;530;g728a8ca5bb_3_151"/>
          <p:cNvCxnSpPr/>
          <p:nvPr/>
        </p:nvCxnSpPr>
        <p:spPr>
          <a:xfrm rot="10800000">
            <a:off x="5846666" y="2661948"/>
            <a:ext cx="1616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31" name="Google Shape;531;g728a8ca5bb_3_151"/>
          <p:cNvSpPr txBox="1"/>
          <p:nvPr/>
        </p:nvSpPr>
        <p:spPr>
          <a:xfrm>
            <a:off x="5918775" y="2066875"/>
            <a:ext cx="1682400" cy="3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 dirty="0">
                <a:latin typeface="Ubuntu"/>
                <a:ea typeface="Ubuntu"/>
                <a:cs typeface="Ubuntu"/>
                <a:sym typeface="Ubuntu"/>
              </a:rPr>
              <a:t>18-Prepare email body, from, to {email, body [refCode],...}</a:t>
            </a:r>
            <a:endParaRPr sz="1000" dirty="0">
              <a:latin typeface="Ubuntu"/>
              <a:ea typeface="Ubuntu"/>
              <a:cs typeface="Ubuntu"/>
              <a:sym typeface="Ubuntu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532" name="Google Shape;532;g728a8ca5bb_3_151"/>
          <p:cNvSpPr txBox="1"/>
          <p:nvPr/>
        </p:nvSpPr>
        <p:spPr>
          <a:xfrm>
            <a:off x="5898225" y="2767250"/>
            <a:ext cx="1686600" cy="3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 dirty="0">
                <a:latin typeface="Ubuntu"/>
                <a:ea typeface="Ubuntu"/>
                <a:cs typeface="Ubuntu"/>
                <a:sym typeface="Ubuntu"/>
              </a:rPr>
              <a:t>19-Return email </a:t>
            </a:r>
            <a:r>
              <a:rPr lang="en-SG" sz="1000" dirty="0">
                <a:latin typeface="Ubuntu"/>
                <a:ea typeface="Ubuntu"/>
                <a:cs typeface="Ubuntu"/>
                <a:sym typeface="Ubuntu"/>
              </a:rPr>
              <a:t>sent </a:t>
            </a:r>
            <a:r>
              <a:rPr lang="es" sz="1000" dirty="0">
                <a:latin typeface="Ubuntu"/>
                <a:ea typeface="Ubuntu"/>
                <a:cs typeface="Ubuntu"/>
                <a:sym typeface="Ubuntu"/>
              </a:rPr>
              <a:t>status</a:t>
            </a:r>
            <a:endParaRPr sz="1000" dirty="0">
              <a:latin typeface="Ubuntu"/>
              <a:ea typeface="Ubuntu"/>
              <a:cs typeface="Ubuntu"/>
              <a:sym typeface="Ubuntu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533" name="Google Shape;533;g728a8ca5bb_3_151"/>
          <p:cNvSpPr txBox="1">
            <a:spLocks noGrp="1"/>
          </p:cNvSpPr>
          <p:nvPr>
            <p:ph type="body" idx="1"/>
          </p:nvPr>
        </p:nvSpPr>
        <p:spPr>
          <a:xfrm>
            <a:off x="7439425" y="2974017"/>
            <a:ext cx="1413600" cy="6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b="1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Mailjet</a:t>
            </a:r>
            <a:endParaRPr b="1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b="1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 API</a:t>
            </a:r>
            <a:endParaRPr b="1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534" name="Google Shape;534;g728a8ca5bb_3_15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117400" y="718625"/>
            <a:ext cx="794400" cy="794400"/>
          </a:xfrm>
          <a:prstGeom prst="rect">
            <a:avLst/>
          </a:prstGeom>
          <a:noFill/>
          <a:ln>
            <a:noFill/>
          </a:ln>
        </p:spPr>
      </p:pic>
      <p:sp>
        <p:nvSpPr>
          <p:cNvPr id="535" name="Google Shape;535;g728a8ca5bb_3_151"/>
          <p:cNvSpPr txBox="1"/>
          <p:nvPr/>
        </p:nvSpPr>
        <p:spPr>
          <a:xfrm>
            <a:off x="1422225" y="1529276"/>
            <a:ext cx="13833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latin typeface="Ubuntu"/>
                <a:ea typeface="Ubuntu"/>
                <a:cs typeface="Ubuntu"/>
                <a:sym typeface="Ubuntu"/>
              </a:rPr>
              <a:t>14-Return passenger info</a:t>
            </a:r>
            <a:endParaRPr sz="1000">
              <a:latin typeface="Ubuntu"/>
              <a:ea typeface="Ubuntu"/>
              <a:cs typeface="Ubuntu"/>
              <a:sym typeface="Ubuntu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latin typeface="Ubuntu"/>
                <a:ea typeface="Ubuntu"/>
                <a:cs typeface="Ubuntu"/>
                <a:sym typeface="Ubuntu"/>
              </a:rPr>
              <a:t>{firstName, lastName, email}</a:t>
            </a:r>
            <a:endParaRPr sz="1000"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536" name="Google Shape;536;g728a8ca5bb_3_15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161400" y="4043588"/>
            <a:ext cx="548700" cy="547650"/>
          </a:xfrm>
          <a:prstGeom prst="rect">
            <a:avLst/>
          </a:prstGeom>
          <a:noFill/>
          <a:ln>
            <a:noFill/>
          </a:ln>
        </p:spPr>
      </p:pic>
      <p:sp>
        <p:nvSpPr>
          <p:cNvPr id="537" name="Google Shape;537;g728a8ca5bb_3_151"/>
          <p:cNvSpPr txBox="1">
            <a:spLocks noGrp="1"/>
          </p:cNvSpPr>
          <p:nvPr>
            <p:ph type="body" idx="1"/>
          </p:nvPr>
        </p:nvSpPr>
        <p:spPr>
          <a:xfrm>
            <a:off x="1800525" y="4074921"/>
            <a:ext cx="1413600" cy="6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b="1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Flight Microservice</a:t>
            </a:r>
            <a:endParaRPr b="1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538" name="Google Shape;538;g728a8ca5bb_3_151"/>
          <p:cNvCxnSpPr/>
          <p:nvPr/>
        </p:nvCxnSpPr>
        <p:spPr>
          <a:xfrm rot="5400000">
            <a:off x="1257225" y="3788525"/>
            <a:ext cx="468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39" name="Google Shape;539;g728a8ca5bb_3_151"/>
          <p:cNvCxnSpPr/>
          <p:nvPr/>
        </p:nvCxnSpPr>
        <p:spPr>
          <a:xfrm rot="5400000" flipH="1">
            <a:off x="1195025" y="3779365"/>
            <a:ext cx="447600" cy="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40" name="Google Shape;540;g728a8ca5bb_3_151"/>
          <p:cNvSpPr txBox="1"/>
          <p:nvPr/>
        </p:nvSpPr>
        <p:spPr>
          <a:xfrm>
            <a:off x="1395459" y="3581000"/>
            <a:ext cx="1284900" cy="4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latin typeface="Ubuntu"/>
                <a:ea typeface="Ubuntu"/>
                <a:cs typeface="Ubuntu"/>
                <a:sym typeface="Ubuntu"/>
              </a:rPr>
              <a:t>15-Send flightNo</a:t>
            </a:r>
            <a:endParaRPr sz="1000">
              <a:latin typeface="Ubuntu"/>
              <a:ea typeface="Ubuntu"/>
              <a:cs typeface="Ubuntu"/>
              <a:sym typeface="Ubuntu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latin typeface="Ubuntu"/>
                <a:ea typeface="Ubuntu"/>
                <a:cs typeface="Ubuntu"/>
                <a:sym typeface="Ubuntu"/>
              </a:rPr>
              <a:t>{flightNo}</a:t>
            </a:r>
            <a:endParaRPr sz="10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541" name="Google Shape;541;g728a8ca5bb_3_151"/>
          <p:cNvSpPr txBox="1"/>
          <p:nvPr/>
        </p:nvSpPr>
        <p:spPr>
          <a:xfrm>
            <a:off x="484975" y="3504800"/>
            <a:ext cx="9573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latin typeface="Ubuntu"/>
                <a:ea typeface="Ubuntu"/>
                <a:cs typeface="Ubuntu"/>
                <a:sym typeface="Ubuntu"/>
              </a:rPr>
              <a:t>16-Return flight info</a:t>
            </a:r>
            <a:endParaRPr sz="1000">
              <a:latin typeface="Ubuntu"/>
              <a:ea typeface="Ubuntu"/>
              <a:cs typeface="Ubuntu"/>
              <a:sym typeface="Ubuntu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latin typeface="Ubuntu"/>
                <a:ea typeface="Ubuntu"/>
                <a:cs typeface="Ubuntu"/>
                <a:sym typeface="Ubuntu"/>
              </a:rPr>
              <a:t>{deptTime}</a:t>
            </a:r>
            <a:endParaRPr sz="10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542" name="Google Shape;542;g728a8ca5bb_3_151"/>
          <p:cNvSpPr txBox="1">
            <a:spLocks noGrp="1"/>
          </p:cNvSpPr>
          <p:nvPr>
            <p:ph type="body" idx="1"/>
          </p:nvPr>
        </p:nvSpPr>
        <p:spPr>
          <a:xfrm>
            <a:off x="932800" y="3279886"/>
            <a:ext cx="1103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sz="1000">
                <a:solidFill>
                  <a:srgbClr val="000000"/>
                </a:solidFill>
              </a:rPr>
              <a:t>HTTP GET</a:t>
            </a:r>
            <a:endParaRPr sz="1000">
              <a:solidFill>
                <a:srgbClr val="000000"/>
              </a:solidFill>
            </a:endParaRPr>
          </a:p>
        </p:txBody>
      </p:sp>
      <p:sp>
        <p:nvSpPr>
          <p:cNvPr id="543" name="Google Shape;543;g728a8ca5bb_3_151"/>
          <p:cNvSpPr txBox="1"/>
          <p:nvPr/>
        </p:nvSpPr>
        <p:spPr>
          <a:xfrm>
            <a:off x="2309950" y="2705275"/>
            <a:ext cx="1971000" cy="3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 dirty="0">
                <a:latin typeface="Ubuntu"/>
                <a:ea typeface="Ubuntu"/>
                <a:cs typeface="Ubuntu"/>
                <a:sym typeface="Ubuntu"/>
              </a:rPr>
              <a:t>17-send passenger info + flight info  + booking info {refCode, email,....}</a:t>
            </a:r>
            <a:endParaRPr sz="1000" dirty="0"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544" name="Google Shape;544;g728a8ca5bb_3_151"/>
          <p:cNvCxnSpPr/>
          <p:nvPr/>
        </p:nvCxnSpPr>
        <p:spPr>
          <a:xfrm>
            <a:off x="2036500" y="2674963"/>
            <a:ext cx="2717700" cy="5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45" name="Google Shape;545;g728a8ca5bb_3_151"/>
          <p:cNvSpPr txBox="1">
            <a:spLocks noGrp="1"/>
          </p:cNvSpPr>
          <p:nvPr>
            <p:ph type="body" idx="1"/>
          </p:nvPr>
        </p:nvSpPr>
        <p:spPr>
          <a:xfrm>
            <a:off x="4516950" y="2805884"/>
            <a:ext cx="1413600" cy="6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b="1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Notification Microservice</a:t>
            </a:r>
            <a:endParaRPr b="1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546" name="Google Shape;546;g728a8ca5bb_3_151"/>
          <p:cNvSpPr txBox="1">
            <a:spLocks noGrp="1"/>
          </p:cNvSpPr>
          <p:nvPr>
            <p:ph type="body" idx="1"/>
          </p:nvPr>
        </p:nvSpPr>
        <p:spPr>
          <a:xfrm>
            <a:off x="1952925" y="2398524"/>
            <a:ext cx="1103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sz="1000">
                <a:solidFill>
                  <a:srgbClr val="000000"/>
                </a:solidFill>
              </a:rPr>
              <a:t>AMQP</a:t>
            </a:r>
            <a:endParaRPr sz="1000">
              <a:solidFill>
                <a:srgbClr val="000000"/>
              </a:solidFill>
            </a:endParaRPr>
          </a:p>
        </p:txBody>
      </p:sp>
      <p:sp>
        <p:nvSpPr>
          <p:cNvPr id="547" name="Google Shape;547;g728a8ca5bb_3_151"/>
          <p:cNvSpPr txBox="1">
            <a:spLocks noGrp="1"/>
          </p:cNvSpPr>
          <p:nvPr>
            <p:ph type="body" idx="1"/>
          </p:nvPr>
        </p:nvSpPr>
        <p:spPr>
          <a:xfrm rot="5400000">
            <a:off x="5047600" y="2365486"/>
            <a:ext cx="1103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sz="1000">
                <a:solidFill>
                  <a:srgbClr val="000000"/>
                </a:solidFill>
              </a:rPr>
              <a:t>HTTP POST</a:t>
            </a:r>
            <a:endParaRPr sz="1000">
              <a:solidFill>
                <a:srgbClr val="000000"/>
              </a:solidFill>
            </a:endParaRP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0A189242-2E59-4E72-8292-7CA7B2B87CF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521700" y="4521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141"/>
    </mc:Choice>
    <mc:Fallback xmlns="">
      <p:transition spd="slow" advTm="121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728a8ca5bb_2_139"/>
          <p:cNvSpPr txBox="1">
            <a:spLocks noGrp="1"/>
          </p:cNvSpPr>
          <p:nvPr>
            <p:ph type="title"/>
          </p:nvPr>
        </p:nvSpPr>
        <p:spPr>
          <a:xfrm>
            <a:off x="0" y="216225"/>
            <a:ext cx="9144000" cy="9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s" sz="2400"/>
              <a:t>View Bookings </a:t>
            </a:r>
            <a:r>
              <a:rPr lang="es" sz="2400" b="0"/>
              <a:t>(Scenario Overview Diagram)</a:t>
            </a:r>
            <a:endParaRPr sz="2400" b="0"/>
          </a:p>
        </p:txBody>
      </p:sp>
      <p:sp>
        <p:nvSpPr>
          <p:cNvPr id="553" name="Google Shape;553;g728a8ca5bb_2_139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17</a:t>
            </a:fld>
            <a:endParaRPr/>
          </a:p>
        </p:txBody>
      </p:sp>
      <p:pic>
        <p:nvPicPr>
          <p:cNvPr id="554" name="Google Shape;554;g728a8ca5bb_2_1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7625" y="1918525"/>
            <a:ext cx="913800" cy="913800"/>
          </a:xfrm>
          <a:prstGeom prst="rect">
            <a:avLst/>
          </a:prstGeom>
          <a:noFill/>
          <a:ln>
            <a:noFill/>
          </a:ln>
        </p:spPr>
      </p:pic>
      <p:sp>
        <p:nvSpPr>
          <p:cNvPr id="555" name="Google Shape;555;g728a8ca5bb_2_139"/>
          <p:cNvSpPr txBox="1">
            <a:spLocks noGrp="1"/>
          </p:cNvSpPr>
          <p:nvPr>
            <p:ph type="body" idx="1"/>
          </p:nvPr>
        </p:nvSpPr>
        <p:spPr>
          <a:xfrm>
            <a:off x="465225" y="2920875"/>
            <a:ext cx="12321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b="1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Passenger</a:t>
            </a:r>
            <a:endParaRPr b="1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556" name="Google Shape;556;g728a8ca5bb_2_1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48825" y="1918525"/>
            <a:ext cx="913800" cy="913800"/>
          </a:xfrm>
          <a:prstGeom prst="rect">
            <a:avLst/>
          </a:prstGeom>
          <a:noFill/>
          <a:ln>
            <a:noFill/>
          </a:ln>
        </p:spPr>
      </p:pic>
      <p:sp>
        <p:nvSpPr>
          <p:cNvPr id="557" name="Google Shape;557;g728a8ca5bb_2_139"/>
          <p:cNvSpPr txBox="1">
            <a:spLocks noGrp="1"/>
          </p:cNvSpPr>
          <p:nvPr>
            <p:ph type="body" idx="1"/>
          </p:nvPr>
        </p:nvSpPr>
        <p:spPr>
          <a:xfrm>
            <a:off x="4089674" y="2997075"/>
            <a:ext cx="1430325" cy="9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b="1" dirty="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Flight Management UI</a:t>
            </a:r>
            <a:endParaRPr b="1" dirty="0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558" name="Google Shape;558;g728a8ca5bb_2_13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311725" y="1604175"/>
            <a:ext cx="1392900" cy="1392900"/>
          </a:xfrm>
          <a:prstGeom prst="rect">
            <a:avLst/>
          </a:prstGeom>
          <a:noFill/>
          <a:ln>
            <a:noFill/>
          </a:ln>
        </p:spPr>
      </p:pic>
      <p:sp>
        <p:nvSpPr>
          <p:cNvPr id="559" name="Google Shape;559;g728a8ca5bb_2_139"/>
          <p:cNvSpPr txBox="1">
            <a:spLocks noGrp="1"/>
          </p:cNvSpPr>
          <p:nvPr>
            <p:ph type="body" idx="1"/>
          </p:nvPr>
        </p:nvSpPr>
        <p:spPr>
          <a:xfrm>
            <a:off x="7492825" y="2920875"/>
            <a:ext cx="1232100" cy="9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b="1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Airline Enterprise Solution</a:t>
            </a:r>
            <a:endParaRPr b="1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560" name="Google Shape;560;g728a8ca5bb_2_139"/>
          <p:cNvCxnSpPr/>
          <p:nvPr/>
        </p:nvCxnSpPr>
        <p:spPr>
          <a:xfrm>
            <a:off x="1758000" y="2397988"/>
            <a:ext cx="2170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61" name="Google Shape;561;g728a8ca5bb_2_139"/>
          <p:cNvCxnSpPr/>
          <p:nvPr/>
        </p:nvCxnSpPr>
        <p:spPr>
          <a:xfrm flipH="1">
            <a:off x="1782225" y="2664050"/>
            <a:ext cx="2077500" cy="9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62" name="Google Shape;562;g728a8ca5bb_2_139"/>
          <p:cNvSpPr txBox="1">
            <a:spLocks noGrp="1"/>
          </p:cNvSpPr>
          <p:nvPr>
            <p:ph type="body" idx="1"/>
          </p:nvPr>
        </p:nvSpPr>
        <p:spPr>
          <a:xfrm>
            <a:off x="1625700" y="1807500"/>
            <a:ext cx="2077500" cy="51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</a:rPr>
              <a:t>1. User wants to view the confirmed bookings</a:t>
            </a:r>
            <a:endParaRPr>
              <a:solidFill>
                <a:srgbClr val="000000"/>
              </a:solidFill>
            </a:endParaRPr>
          </a:p>
        </p:txBody>
      </p:sp>
      <p:cxnSp>
        <p:nvCxnSpPr>
          <p:cNvPr id="563" name="Google Shape;563;g728a8ca5bb_2_139"/>
          <p:cNvCxnSpPr/>
          <p:nvPr/>
        </p:nvCxnSpPr>
        <p:spPr>
          <a:xfrm rot="10800000" flipH="1">
            <a:off x="5426775" y="2446225"/>
            <a:ext cx="2004300" cy="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64" name="Google Shape;564;g728a8ca5bb_2_139"/>
          <p:cNvSpPr txBox="1">
            <a:spLocks noGrp="1"/>
          </p:cNvSpPr>
          <p:nvPr>
            <p:ph type="body" idx="1"/>
          </p:nvPr>
        </p:nvSpPr>
        <p:spPr>
          <a:xfrm>
            <a:off x="5367600" y="1807500"/>
            <a:ext cx="21708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</a:rPr>
              <a:t>2. Retrieve all booking flight details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565" name="Google Shape;565;g728a8ca5bb_2_139"/>
          <p:cNvSpPr txBox="1">
            <a:spLocks noGrp="1"/>
          </p:cNvSpPr>
          <p:nvPr>
            <p:ph type="body" idx="1"/>
          </p:nvPr>
        </p:nvSpPr>
        <p:spPr>
          <a:xfrm>
            <a:off x="5520000" y="2721900"/>
            <a:ext cx="1680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</a:rPr>
              <a:t>3.Return booking details</a:t>
            </a:r>
            <a:endParaRPr>
              <a:solidFill>
                <a:srgbClr val="000000"/>
              </a:solidFill>
            </a:endParaRPr>
          </a:p>
        </p:txBody>
      </p:sp>
      <p:cxnSp>
        <p:nvCxnSpPr>
          <p:cNvPr id="566" name="Google Shape;566;g728a8ca5bb_2_139"/>
          <p:cNvCxnSpPr/>
          <p:nvPr/>
        </p:nvCxnSpPr>
        <p:spPr>
          <a:xfrm flipH="1">
            <a:off x="5451525" y="2664050"/>
            <a:ext cx="1837200" cy="13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67" name="Google Shape;567;g728a8ca5bb_2_139"/>
          <p:cNvSpPr txBox="1">
            <a:spLocks noGrp="1"/>
          </p:cNvSpPr>
          <p:nvPr>
            <p:ph type="body" idx="1"/>
          </p:nvPr>
        </p:nvSpPr>
        <p:spPr>
          <a:xfrm>
            <a:off x="1875825" y="2740250"/>
            <a:ext cx="2004300" cy="6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</a:rPr>
              <a:t>4. Display booking details</a:t>
            </a:r>
            <a:endParaRPr>
              <a:solidFill>
                <a:srgbClr val="000000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solidFill>
                <a:srgbClr val="000000"/>
              </a:solidFill>
            </a:endParaRPr>
          </a:p>
        </p:txBody>
      </p:sp>
      <p:sp>
        <p:nvSpPr>
          <p:cNvPr id="568" name="Google Shape;568;g728a8ca5bb_2_139"/>
          <p:cNvSpPr txBox="1">
            <a:spLocks noGrp="1"/>
          </p:cNvSpPr>
          <p:nvPr>
            <p:ph type="body" idx="1"/>
          </p:nvPr>
        </p:nvSpPr>
        <p:spPr>
          <a:xfrm>
            <a:off x="480850" y="4301725"/>
            <a:ext cx="3913500" cy="51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0000"/>
                </a:solidFill>
              </a:rPr>
              <a:t>*Note: Assume passenger has logged in</a:t>
            </a:r>
            <a:endParaRPr>
              <a:solidFill>
                <a:srgbClr val="FF0000"/>
              </a:solidFill>
            </a:endParaRP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4F4B4C63-88AB-425C-9F7B-A6E3D85D0E4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521700" y="4521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219"/>
    </mc:Choice>
    <mc:Fallback xmlns="">
      <p:transition spd="slow" advTm="82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728a8ca5bb_2_159"/>
          <p:cNvSpPr txBox="1">
            <a:spLocks noGrp="1"/>
          </p:cNvSpPr>
          <p:nvPr>
            <p:ph type="body" idx="1"/>
          </p:nvPr>
        </p:nvSpPr>
        <p:spPr>
          <a:xfrm>
            <a:off x="1473300" y="5562525"/>
            <a:ext cx="58770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/>
              <a:t>Do you know what helps you make your point clear? Lists like this one:</a:t>
            </a:r>
            <a:br>
              <a:rPr lang="es"/>
            </a:br>
            <a:endParaRPr>
              <a:solidFill>
                <a:schemeClr val="dk2"/>
              </a:solidFill>
            </a:endParaRPr>
          </a:p>
          <a:p>
            <a:pPr marL="4572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b="1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rPr>
              <a:t>Because they’re simple </a:t>
            </a:r>
            <a:endParaRPr b="1">
              <a:solidFill>
                <a:schemeClr val="dk2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4572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b="1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rPr>
              <a:t>You can organize your ideas clearly</a:t>
            </a:r>
            <a:endParaRPr b="1">
              <a:solidFill>
                <a:schemeClr val="dk2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4572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b="1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rPr>
              <a:t>And because you’ll never forget to buy milk!</a:t>
            </a:r>
            <a:endParaRPr b="1">
              <a:solidFill>
                <a:schemeClr val="dk2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/>
              <a:t>And the most important thing: the audience won’t miss the point of your presentation</a:t>
            </a:r>
            <a:endParaRPr/>
          </a:p>
        </p:txBody>
      </p:sp>
      <p:sp>
        <p:nvSpPr>
          <p:cNvPr id="574" name="Google Shape;574;g728a8ca5bb_2_159"/>
          <p:cNvSpPr txBox="1">
            <a:spLocks noGrp="1"/>
          </p:cNvSpPr>
          <p:nvPr>
            <p:ph type="title"/>
          </p:nvPr>
        </p:nvSpPr>
        <p:spPr>
          <a:xfrm>
            <a:off x="0" y="216225"/>
            <a:ext cx="9144000" cy="9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s" sz="2400"/>
              <a:t>View Bookings </a:t>
            </a:r>
            <a:r>
              <a:rPr lang="es" sz="2400" b="0"/>
              <a:t>(User Scenario Diagram)</a:t>
            </a:r>
            <a:endParaRPr sz="2400" b="0"/>
          </a:p>
        </p:txBody>
      </p:sp>
      <p:sp>
        <p:nvSpPr>
          <p:cNvPr id="575" name="Google Shape;575;g728a8ca5bb_2_159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18</a:t>
            </a:fld>
            <a:endParaRPr/>
          </a:p>
        </p:txBody>
      </p:sp>
      <p:pic>
        <p:nvPicPr>
          <p:cNvPr id="576" name="Google Shape;576;g728a8ca5bb_2_1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99900" y="1846325"/>
            <a:ext cx="913800" cy="913800"/>
          </a:xfrm>
          <a:prstGeom prst="rect">
            <a:avLst/>
          </a:prstGeom>
          <a:noFill/>
          <a:ln>
            <a:noFill/>
          </a:ln>
        </p:spPr>
      </p:pic>
      <p:sp>
        <p:nvSpPr>
          <p:cNvPr id="577" name="Google Shape;577;g728a8ca5bb_2_159"/>
          <p:cNvSpPr txBox="1">
            <a:spLocks noGrp="1"/>
          </p:cNvSpPr>
          <p:nvPr>
            <p:ph type="body" idx="1"/>
          </p:nvPr>
        </p:nvSpPr>
        <p:spPr>
          <a:xfrm>
            <a:off x="1088350" y="2772475"/>
            <a:ext cx="1413600" cy="9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b="1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Flight Management UI</a:t>
            </a:r>
            <a:endParaRPr b="1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578" name="Google Shape;578;g728a8ca5bb_2_159"/>
          <p:cNvCxnSpPr/>
          <p:nvPr/>
        </p:nvCxnSpPr>
        <p:spPr>
          <a:xfrm>
            <a:off x="2571677" y="1877750"/>
            <a:ext cx="3992700" cy="4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79" name="Google Shape;579;g728a8ca5bb_2_159"/>
          <p:cNvSpPr txBox="1">
            <a:spLocks noGrp="1"/>
          </p:cNvSpPr>
          <p:nvPr>
            <p:ph type="body" idx="1"/>
          </p:nvPr>
        </p:nvSpPr>
        <p:spPr>
          <a:xfrm>
            <a:off x="2472850" y="1466425"/>
            <a:ext cx="42312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</a:rPr>
              <a:t>1.Get  booking details {reference code}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580" name="Google Shape;580;g728a8ca5bb_2_159"/>
          <p:cNvSpPr txBox="1">
            <a:spLocks noGrp="1"/>
          </p:cNvSpPr>
          <p:nvPr>
            <p:ph type="body" idx="1"/>
          </p:nvPr>
        </p:nvSpPr>
        <p:spPr>
          <a:xfrm>
            <a:off x="3032170" y="2152225"/>
            <a:ext cx="2805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</a:rPr>
              <a:t>2.Return booking details</a:t>
            </a:r>
            <a:endParaRPr>
              <a:solidFill>
                <a:srgbClr val="000000"/>
              </a:solidFill>
            </a:endParaRPr>
          </a:p>
        </p:txBody>
      </p:sp>
      <p:cxnSp>
        <p:nvCxnSpPr>
          <p:cNvPr id="581" name="Google Shape;581;g728a8ca5bb_2_159"/>
          <p:cNvCxnSpPr/>
          <p:nvPr/>
        </p:nvCxnSpPr>
        <p:spPr>
          <a:xfrm rot="10800000">
            <a:off x="2612975" y="2108275"/>
            <a:ext cx="3938400" cy="10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82" name="Google Shape;582;g728a8ca5bb_2_159"/>
          <p:cNvSpPr txBox="1">
            <a:spLocks noGrp="1"/>
          </p:cNvSpPr>
          <p:nvPr>
            <p:ph type="body" idx="1"/>
          </p:nvPr>
        </p:nvSpPr>
        <p:spPr>
          <a:xfrm>
            <a:off x="6780127" y="2149000"/>
            <a:ext cx="1413600" cy="9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b="1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Booking Microservice</a:t>
            </a:r>
            <a:endParaRPr b="1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583" name="Google Shape;583;g728a8ca5bb_2_15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51875" y="1158575"/>
            <a:ext cx="913800" cy="913800"/>
          </a:xfrm>
          <a:prstGeom prst="rect">
            <a:avLst/>
          </a:prstGeom>
          <a:noFill/>
          <a:ln>
            <a:noFill/>
          </a:ln>
        </p:spPr>
      </p:pic>
      <p:sp>
        <p:nvSpPr>
          <p:cNvPr id="584" name="Google Shape;584;g728a8ca5bb_2_159"/>
          <p:cNvSpPr txBox="1">
            <a:spLocks noGrp="1"/>
          </p:cNvSpPr>
          <p:nvPr>
            <p:ph type="body" idx="1"/>
          </p:nvPr>
        </p:nvSpPr>
        <p:spPr>
          <a:xfrm>
            <a:off x="480850" y="4301725"/>
            <a:ext cx="3913500" cy="51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0000"/>
                </a:solidFill>
              </a:rPr>
              <a:t>*Note: Assume passenger has logged in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585" name="Google Shape;585;g728a8ca5bb_2_159"/>
          <p:cNvSpPr txBox="1">
            <a:spLocks noGrp="1"/>
          </p:cNvSpPr>
          <p:nvPr>
            <p:ph type="body" idx="1"/>
          </p:nvPr>
        </p:nvSpPr>
        <p:spPr>
          <a:xfrm>
            <a:off x="1700900" y="1472150"/>
            <a:ext cx="1103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sz="1000">
                <a:solidFill>
                  <a:srgbClr val="000000"/>
                </a:solidFill>
              </a:rPr>
              <a:t>HTTP GET</a:t>
            </a:r>
            <a:endParaRPr sz="1000">
              <a:solidFill>
                <a:srgbClr val="000000"/>
              </a:solidFill>
            </a:endParaRPr>
          </a:p>
        </p:txBody>
      </p:sp>
      <p:pic>
        <p:nvPicPr>
          <p:cNvPr id="586" name="Google Shape;586;g728a8ca5bb_2_15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220975" y="3861900"/>
            <a:ext cx="548700" cy="547650"/>
          </a:xfrm>
          <a:prstGeom prst="rect">
            <a:avLst/>
          </a:prstGeom>
          <a:noFill/>
          <a:ln>
            <a:noFill/>
          </a:ln>
        </p:spPr>
      </p:pic>
      <p:sp>
        <p:nvSpPr>
          <p:cNvPr id="587" name="Google Shape;587;g728a8ca5bb_2_159"/>
          <p:cNvSpPr txBox="1">
            <a:spLocks noGrp="1"/>
          </p:cNvSpPr>
          <p:nvPr>
            <p:ph type="body" idx="1"/>
          </p:nvPr>
        </p:nvSpPr>
        <p:spPr>
          <a:xfrm>
            <a:off x="4936300" y="3893234"/>
            <a:ext cx="1413600" cy="6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b="1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Flight Microservice</a:t>
            </a:r>
            <a:endParaRPr b="1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588" name="Google Shape;588;g728a8ca5bb_2_159"/>
          <p:cNvSpPr txBox="1">
            <a:spLocks noGrp="1"/>
          </p:cNvSpPr>
          <p:nvPr>
            <p:ph type="body" idx="1"/>
          </p:nvPr>
        </p:nvSpPr>
        <p:spPr>
          <a:xfrm>
            <a:off x="4220975" y="2890325"/>
            <a:ext cx="2193300" cy="6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</a:rPr>
              <a:t>3.Get flight arrival and departure time {flightNo}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589" name="Google Shape;589;g728a8ca5bb_2_159"/>
          <p:cNvSpPr txBox="1">
            <a:spLocks noGrp="1"/>
          </p:cNvSpPr>
          <p:nvPr>
            <p:ph type="body" idx="1"/>
          </p:nvPr>
        </p:nvSpPr>
        <p:spPr>
          <a:xfrm>
            <a:off x="6627725" y="3438275"/>
            <a:ext cx="2031000" cy="5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</a:rPr>
              <a:t>4.Return flight arrival and departure time</a:t>
            </a:r>
            <a:endParaRPr>
              <a:solidFill>
                <a:srgbClr val="000000"/>
              </a:solidFill>
            </a:endParaRPr>
          </a:p>
        </p:txBody>
      </p:sp>
      <p:cxnSp>
        <p:nvCxnSpPr>
          <p:cNvPr id="590" name="Google Shape;590;g728a8ca5bb_2_159"/>
          <p:cNvCxnSpPr/>
          <p:nvPr/>
        </p:nvCxnSpPr>
        <p:spPr>
          <a:xfrm flipH="1">
            <a:off x="6014875" y="2874525"/>
            <a:ext cx="1050000" cy="996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91" name="Google Shape;591;g728a8ca5bb_2_159"/>
          <p:cNvCxnSpPr/>
          <p:nvPr/>
        </p:nvCxnSpPr>
        <p:spPr>
          <a:xfrm rot="10800000" flipH="1">
            <a:off x="6088225" y="2874425"/>
            <a:ext cx="1157700" cy="113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92" name="Google Shape;592;g728a8ca5bb_2_159"/>
          <p:cNvSpPr txBox="1">
            <a:spLocks noGrp="1"/>
          </p:cNvSpPr>
          <p:nvPr>
            <p:ph type="body" idx="1"/>
          </p:nvPr>
        </p:nvSpPr>
        <p:spPr>
          <a:xfrm>
            <a:off x="7121700" y="2745400"/>
            <a:ext cx="1103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sz="1000">
                <a:solidFill>
                  <a:srgbClr val="000000"/>
                </a:solidFill>
              </a:rPr>
              <a:t>HTTP GET</a:t>
            </a:r>
            <a:endParaRPr sz="1000">
              <a:solidFill>
                <a:srgbClr val="000000"/>
              </a:solidFill>
            </a:endParaRP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B576E5C8-655F-48EE-BAFF-10B31ED7F0C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521700" y="4521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545"/>
    </mc:Choice>
    <mc:Fallback xmlns="">
      <p:transition spd="slow" advTm="185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728a8ca5bb_2_176"/>
          <p:cNvSpPr txBox="1">
            <a:spLocks noGrp="1"/>
          </p:cNvSpPr>
          <p:nvPr>
            <p:ph type="title"/>
          </p:nvPr>
        </p:nvSpPr>
        <p:spPr>
          <a:xfrm>
            <a:off x="0" y="216225"/>
            <a:ext cx="9144000" cy="9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s" sz="2400"/>
              <a:t>Check In Online </a:t>
            </a:r>
            <a:r>
              <a:rPr lang="es" sz="2400" b="0"/>
              <a:t>(Scenario Overview Diagram)</a:t>
            </a:r>
            <a:endParaRPr sz="2400" b="0"/>
          </a:p>
        </p:txBody>
      </p:sp>
      <p:sp>
        <p:nvSpPr>
          <p:cNvPr id="598" name="Google Shape;598;g728a8ca5bb_2_176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19</a:t>
            </a:fld>
            <a:endParaRPr/>
          </a:p>
        </p:txBody>
      </p:sp>
      <p:pic>
        <p:nvPicPr>
          <p:cNvPr id="599" name="Google Shape;599;g728a8ca5bb_2_17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7625" y="1918525"/>
            <a:ext cx="913800" cy="913800"/>
          </a:xfrm>
          <a:prstGeom prst="rect">
            <a:avLst/>
          </a:prstGeom>
          <a:noFill/>
          <a:ln>
            <a:noFill/>
          </a:ln>
        </p:spPr>
      </p:pic>
      <p:sp>
        <p:nvSpPr>
          <p:cNvPr id="600" name="Google Shape;600;g728a8ca5bb_2_176"/>
          <p:cNvSpPr txBox="1">
            <a:spLocks noGrp="1"/>
          </p:cNvSpPr>
          <p:nvPr>
            <p:ph type="body" idx="1"/>
          </p:nvPr>
        </p:nvSpPr>
        <p:spPr>
          <a:xfrm>
            <a:off x="465225" y="2920875"/>
            <a:ext cx="12321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b="1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Passenger</a:t>
            </a:r>
            <a:endParaRPr b="1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601" name="Google Shape;601;g728a8ca5bb_2_17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48825" y="1918525"/>
            <a:ext cx="913800" cy="913800"/>
          </a:xfrm>
          <a:prstGeom prst="rect">
            <a:avLst/>
          </a:prstGeom>
          <a:noFill/>
          <a:ln>
            <a:noFill/>
          </a:ln>
        </p:spPr>
      </p:pic>
      <p:sp>
        <p:nvSpPr>
          <p:cNvPr id="602" name="Google Shape;602;g728a8ca5bb_2_176"/>
          <p:cNvSpPr txBox="1">
            <a:spLocks noGrp="1"/>
          </p:cNvSpPr>
          <p:nvPr>
            <p:ph type="body" idx="1"/>
          </p:nvPr>
        </p:nvSpPr>
        <p:spPr>
          <a:xfrm>
            <a:off x="4089675" y="2997075"/>
            <a:ext cx="1337100" cy="9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b="1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Flight Management UI</a:t>
            </a:r>
            <a:endParaRPr b="1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603" name="Google Shape;603;g728a8ca5bb_2_17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311725" y="1604175"/>
            <a:ext cx="1392900" cy="1392900"/>
          </a:xfrm>
          <a:prstGeom prst="rect">
            <a:avLst/>
          </a:prstGeom>
          <a:noFill/>
          <a:ln>
            <a:noFill/>
          </a:ln>
        </p:spPr>
      </p:pic>
      <p:sp>
        <p:nvSpPr>
          <p:cNvPr id="604" name="Google Shape;604;g728a8ca5bb_2_176"/>
          <p:cNvSpPr txBox="1">
            <a:spLocks noGrp="1"/>
          </p:cNvSpPr>
          <p:nvPr>
            <p:ph type="body" idx="1"/>
          </p:nvPr>
        </p:nvSpPr>
        <p:spPr>
          <a:xfrm>
            <a:off x="7492825" y="2920875"/>
            <a:ext cx="1232100" cy="9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b="1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Airline Enterprise Solution</a:t>
            </a:r>
            <a:endParaRPr b="1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605" name="Google Shape;605;g728a8ca5bb_2_176"/>
          <p:cNvCxnSpPr/>
          <p:nvPr/>
        </p:nvCxnSpPr>
        <p:spPr>
          <a:xfrm>
            <a:off x="1758000" y="2397988"/>
            <a:ext cx="2170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06" name="Google Shape;606;g728a8ca5bb_2_176"/>
          <p:cNvCxnSpPr/>
          <p:nvPr/>
        </p:nvCxnSpPr>
        <p:spPr>
          <a:xfrm flipH="1">
            <a:off x="1782225" y="2664050"/>
            <a:ext cx="2077500" cy="9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07" name="Google Shape;607;g728a8ca5bb_2_176"/>
          <p:cNvSpPr txBox="1">
            <a:spLocks noGrp="1"/>
          </p:cNvSpPr>
          <p:nvPr>
            <p:ph type="body" idx="1"/>
          </p:nvPr>
        </p:nvSpPr>
        <p:spPr>
          <a:xfrm>
            <a:off x="1625700" y="1807500"/>
            <a:ext cx="2303100" cy="51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</a:rPr>
              <a:t>1. User checks in by clicking on check in button</a:t>
            </a:r>
            <a:endParaRPr>
              <a:solidFill>
                <a:srgbClr val="000000"/>
              </a:solidFill>
            </a:endParaRPr>
          </a:p>
        </p:txBody>
      </p:sp>
      <p:cxnSp>
        <p:nvCxnSpPr>
          <p:cNvPr id="608" name="Google Shape;608;g728a8ca5bb_2_176"/>
          <p:cNvCxnSpPr/>
          <p:nvPr/>
        </p:nvCxnSpPr>
        <p:spPr>
          <a:xfrm rot="10800000" flipH="1">
            <a:off x="5426775" y="2446225"/>
            <a:ext cx="2004300" cy="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09" name="Google Shape;609;g728a8ca5bb_2_176"/>
          <p:cNvSpPr txBox="1">
            <a:spLocks noGrp="1"/>
          </p:cNvSpPr>
          <p:nvPr>
            <p:ph type="body" idx="1"/>
          </p:nvPr>
        </p:nvSpPr>
        <p:spPr>
          <a:xfrm>
            <a:off x="5284725" y="1613725"/>
            <a:ext cx="2170800" cy="83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</a:rPr>
              <a:t>2. Get check in status and booking details with assigned seats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610" name="Google Shape;610;g728a8ca5bb_2_176"/>
          <p:cNvSpPr txBox="1">
            <a:spLocks noGrp="1"/>
          </p:cNvSpPr>
          <p:nvPr>
            <p:ph type="body" idx="1"/>
          </p:nvPr>
        </p:nvSpPr>
        <p:spPr>
          <a:xfrm>
            <a:off x="5520000" y="2721900"/>
            <a:ext cx="1680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</a:rPr>
              <a:t>3. Return check in status and booking details with assigned seat</a:t>
            </a:r>
            <a:endParaRPr>
              <a:solidFill>
                <a:srgbClr val="000000"/>
              </a:solidFill>
            </a:endParaRPr>
          </a:p>
        </p:txBody>
      </p:sp>
      <p:cxnSp>
        <p:nvCxnSpPr>
          <p:cNvPr id="611" name="Google Shape;611;g728a8ca5bb_2_176"/>
          <p:cNvCxnSpPr/>
          <p:nvPr/>
        </p:nvCxnSpPr>
        <p:spPr>
          <a:xfrm flipH="1">
            <a:off x="5451525" y="2664050"/>
            <a:ext cx="1837200" cy="13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12" name="Google Shape;612;g728a8ca5bb_2_176"/>
          <p:cNvSpPr txBox="1">
            <a:spLocks noGrp="1"/>
          </p:cNvSpPr>
          <p:nvPr>
            <p:ph type="body" idx="1"/>
          </p:nvPr>
        </p:nvSpPr>
        <p:spPr>
          <a:xfrm>
            <a:off x="1875825" y="2740250"/>
            <a:ext cx="2004300" cy="6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</a:rPr>
              <a:t>4. Display  boarding pass with booking details and assigned seat</a:t>
            </a:r>
            <a:endParaRPr>
              <a:solidFill>
                <a:srgbClr val="000000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solidFill>
                <a:srgbClr val="000000"/>
              </a:solidFill>
            </a:endParaRPr>
          </a:p>
        </p:txBody>
      </p:sp>
      <p:sp>
        <p:nvSpPr>
          <p:cNvPr id="613" name="Google Shape;613;g728a8ca5bb_2_176"/>
          <p:cNvSpPr txBox="1">
            <a:spLocks noGrp="1"/>
          </p:cNvSpPr>
          <p:nvPr>
            <p:ph type="body" idx="1"/>
          </p:nvPr>
        </p:nvSpPr>
        <p:spPr>
          <a:xfrm>
            <a:off x="480850" y="4301725"/>
            <a:ext cx="3913500" cy="51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0000"/>
                </a:solidFill>
              </a:rPr>
              <a:t>*Note: Assume passenger has logged in</a:t>
            </a:r>
            <a:endParaRPr>
              <a:solidFill>
                <a:srgbClr val="FF0000"/>
              </a:solidFill>
            </a:endParaRP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7B06CD35-DF79-42AC-AEEC-EA6940D5449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521700" y="4521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243"/>
    </mc:Choice>
    <mc:Fallback xmlns="">
      <p:transition spd="slow" advTm="182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"/>
          <p:cNvSpPr txBox="1">
            <a:spLocks noGrp="1"/>
          </p:cNvSpPr>
          <p:nvPr>
            <p:ph type="title"/>
          </p:nvPr>
        </p:nvSpPr>
        <p:spPr>
          <a:xfrm>
            <a:off x="4686244" y="150227"/>
            <a:ext cx="5311200" cy="11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s"/>
              <a:t>Contents</a:t>
            </a:r>
            <a:endParaRPr/>
          </a:p>
        </p:txBody>
      </p:sp>
      <p:sp>
        <p:nvSpPr>
          <p:cNvPr id="257" name="Google Shape;257;p2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2</a:t>
            </a:fld>
            <a:endParaRPr/>
          </a:p>
        </p:txBody>
      </p:sp>
      <p:sp>
        <p:nvSpPr>
          <p:cNvPr id="258" name="Google Shape;258;p2"/>
          <p:cNvSpPr txBox="1">
            <a:spLocks noGrp="1"/>
          </p:cNvSpPr>
          <p:nvPr>
            <p:ph type="title" idx="2"/>
          </p:nvPr>
        </p:nvSpPr>
        <p:spPr>
          <a:xfrm>
            <a:off x="4563873" y="1322673"/>
            <a:ext cx="5311200" cy="6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"/>
              <a:t>Introduction</a:t>
            </a:r>
            <a:endParaRPr/>
          </a:p>
        </p:txBody>
      </p:sp>
      <p:sp>
        <p:nvSpPr>
          <p:cNvPr id="259" name="Google Shape;259;p2"/>
          <p:cNvSpPr txBox="1">
            <a:spLocks noGrp="1"/>
          </p:cNvSpPr>
          <p:nvPr>
            <p:ph type="title" idx="4"/>
          </p:nvPr>
        </p:nvSpPr>
        <p:spPr>
          <a:xfrm>
            <a:off x="4563884" y="2223607"/>
            <a:ext cx="5311200" cy="6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"/>
              <a:t>Scenarios + Live Demos</a:t>
            </a:r>
            <a:endParaRPr/>
          </a:p>
        </p:txBody>
      </p:sp>
      <p:sp>
        <p:nvSpPr>
          <p:cNvPr id="260" name="Google Shape;260;p2"/>
          <p:cNvSpPr txBox="1">
            <a:spLocks noGrp="1"/>
          </p:cNvSpPr>
          <p:nvPr>
            <p:ph type="title" idx="6"/>
          </p:nvPr>
        </p:nvSpPr>
        <p:spPr>
          <a:xfrm>
            <a:off x="4589987" y="3944621"/>
            <a:ext cx="5311200" cy="6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"/>
              <a:t>Technical Overview Diagram</a:t>
            </a:r>
            <a:endParaRPr/>
          </a:p>
        </p:txBody>
      </p:sp>
      <p:sp>
        <p:nvSpPr>
          <p:cNvPr id="261" name="Google Shape;261;p2"/>
          <p:cNvSpPr txBox="1">
            <a:spLocks noGrp="1"/>
          </p:cNvSpPr>
          <p:nvPr>
            <p:ph type="title" idx="7"/>
          </p:nvPr>
        </p:nvSpPr>
        <p:spPr>
          <a:xfrm>
            <a:off x="3313200" y="1391592"/>
            <a:ext cx="1258800" cy="63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/>
              <a:t>1</a:t>
            </a:r>
            <a:endParaRPr/>
          </a:p>
        </p:txBody>
      </p:sp>
      <p:sp>
        <p:nvSpPr>
          <p:cNvPr id="262" name="Google Shape;262;p2"/>
          <p:cNvSpPr txBox="1">
            <a:spLocks noGrp="1"/>
          </p:cNvSpPr>
          <p:nvPr>
            <p:ph type="title" idx="8"/>
          </p:nvPr>
        </p:nvSpPr>
        <p:spPr>
          <a:xfrm>
            <a:off x="3326092" y="2292801"/>
            <a:ext cx="1258800" cy="63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/>
              <a:t>2</a:t>
            </a:r>
            <a:endParaRPr/>
          </a:p>
        </p:txBody>
      </p:sp>
      <p:sp>
        <p:nvSpPr>
          <p:cNvPr id="263" name="Google Shape;263;p2"/>
          <p:cNvSpPr txBox="1">
            <a:spLocks noGrp="1"/>
          </p:cNvSpPr>
          <p:nvPr>
            <p:ph type="title" idx="9"/>
          </p:nvPr>
        </p:nvSpPr>
        <p:spPr>
          <a:xfrm>
            <a:off x="3318408" y="3216136"/>
            <a:ext cx="1258800" cy="63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/>
              <a:t>3</a:t>
            </a:r>
            <a:endParaRPr/>
          </a:p>
        </p:txBody>
      </p:sp>
      <p:sp>
        <p:nvSpPr>
          <p:cNvPr id="264" name="Google Shape;264;p2"/>
          <p:cNvSpPr txBox="1"/>
          <p:nvPr/>
        </p:nvSpPr>
        <p:spPr>
          <a:xfrm>
            <a:off x="3305772" y="4048770"/>
            <a:ext cx="1258800" cy="63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Ubuntu"/>
              <a:buNone/>
            </a:pPr>
            <a:r>
              <a:rPr lang="es" sz="2800" b="1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4</a:t>
            </a:r>
            <a:endParaRPr/>
          </a:p>
        </p:txBody>
      </p:sp>
      <p:sp>
        <p:nvSpPr>
          <p:cNvPr id="265" name="Google Shape;265;p2"/>
          <p:cNvSpPr txBox="1"/>
          <p:nvPr/>
        </p:nvSpPr>
        <p:spPr>
          <a:xfrm>
            <a:off x="4593645" y="3102422"/>
            <a:ext cx="5311200" cy="6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Ubuntu"/>
              <a:buNone/>
            </a:pPr>
            <a:r>
              <a:rPr lang="es" sz="1800" b="1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Beyond the labs</a:t>
            </a:r>
            <a:endParaRPr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33754735-29C6-4FF8-9186-0F4C9F182B8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21700" y="4521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413"/>
    </mc:Choice>
    <mc:Fallback xmlns="">
      <p:transition spd="slow" advTm="164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728a8ca5bb_1_1242"/>
          <p:cNvSpPr txBox="1">
            <a:spLocks noGrp="1"/>
          </p:cNvSpPr>
          <p:nvPr>
            <p:ph type="title"/>
          </p:nvPr>
        </p:nvSpPr>
        <p:spPr>
          <a:xfrm>
            <a:off x="0" y="216225"/>
            <a:ext cx="9144000" cy="9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s" sz="2400"/>
              <a:t>Check In Online </a:t>
            </a:r>
            <a:r>
              <a:rPr lang="es" sz="2400" b="0"/>
              <a:t>(User Scenario Diagram)</a:t>
            </a:r>
            <a:endParaRPr sz="2400" b="0"/>
          </a:p>
        </p:txBody>
      </p:sp>
      <p:sp>
        <p:nvSpPr>
          <p:cNvPr id="619" name="Google Shape;619;g728a8ca5bb_1_1242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20</a:t>
            </a:fld>
            <a:endParaRPr/>
          </a:p>
        </p:txBody>
      </p:sp>
      <p:sp>
        <p:nvSpPr>
          <p:cNvPr id="620" name="Google Shape;620;g728a8ca5bb_1_1242"/>
          <p:cNvSpPr txBox="1">
            <a:spLocks noGrp="1"/>
          </p:cNvSpPr>
          <p:nvPr>
            <p:ph type="body" idx="1"/>
          </p:nvPr>
        </p:nvSpPr>
        <p:spPr>
          <a:xfrm>
            <a:off x="478750" y="4301725"/>
            <a:ext cx="3913500" cy="51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0000"/>
                </a:solidFill>
              </a:rPr>
              <a:t>*Note: Assume passenger has logged in</a:t>
            </a:r>
            <a:endParaRPr>
              <a:solidFill>
                <a:srgbClr val="FF0000"/>
              </a:solidFill>
            </a:endParaRPr>
          </a:p>
        </p:txBody>
      </p:sp>
      <p:pic>
        <p:nvPicPr>
          <p:cNvPr id="621" name="Google Shape;621;g728a8ca5bb_1_12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8650" y="1600714"/>
            <a:ext cx="913800" cy="913800"/>
          </a:xfrm>
          <a:prstGeom prst="rect">
            <a:avLst/>
          </a:prstGeom>
          <a:noFill/>
          <a:ln>
            <a:noFill/>
          </a:ln>
        </p:spPr>
      </p:pic>
      <p:sp>
        <p:nvSpPr>
          <p:cNvPr id="622" name="Google Shape;622;g728a8ca5bb_1_1242"/>
          <p:cNvSpPr txBox="1">
            <a:spLocks noGrp="1"/>
          </p:cNvSpPr>
          <p:nvPr>
            <p:ph type="body" idx="1"/>
          </p:nvPr>
        </p:nvSpPr>
        <p:spPr>
          <a:xfrm>
            <a:off x="478750" y="2495739"/>
            <a:ext cx="1413600" cy="9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b="1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Flight Management UI</a:t>
            </a:r>
            <a:endParaRPr b="1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623" name="Google Shape;623;g728a8ca5bb_1_1242"/>
          <p:cNvCxnSpPr/>
          <p:nvPr/>
        </p:nvCxnSpPr>
        <p:spPr>
          <a:xfrm rot="10800000" flipH="1">
            <a:off x="1809677" y="2207014"/>
            <a:ext cx="2051700" cy="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24" name="Google Shape;624;g728a8ca5bb_1_1242"/>
          <p:cNvSpPr txBox="1">
            <a:spLocks noGrp="1"/>
          </p:cNvSpPr>
          <p:nvPr>
            <p:ph type="body" idx="1"/>
          </p:nvPr>
        </p:nvSpPr>
        <p:spPr>
          <a:xfrm>
            <a:off x="1733408" y="1426628"/>
            <a:ext cx="2312400" cy="693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rgbClr val="000000"/>
                </a:solidFill>
              </a:rPr>
              <a:t>1. Send check in request with {Booking Reference Code}</a:t>
            </a:r>
            <a:endParaRPr dirty="0">
              <a:solidFill>
                <a:srgbClr val="000000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000000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000000"/>
              </a:solidFill>
            </a:endParaRPr>
          </a:p>
        </p:txBody>
      </p:sp>
      <p:sp>
        <p:nvSpPr>
          <p:cNvPr id="625" name="Google Shape;625;g728a8ca5bb_1_1242"/>
          <p:cNvSpPr txBox="1">
            <a:spLocks noGrp="1"/>
          </p:cNvSpPr>
          <p:nvPr>
            <p:ph type="body" idx="1"/>
          </p:nvPr>
        </p:nvSpPr>
        <p:spPr>
          <a:xfrm>
            <a:off x="1835606" y="2244456"/>
            <a:ext cx="2246599" cy="7775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rgbClr val="000000"/>
                </a:solidFill>
              </a:rPr>
              <a:t>4. Return check in status, </a:t>
            </a:r>
            <a:r>
              <a:rPr lang="en-SG" dirty="0">
                <a:solidFill>
                  <a:srgbClr val="000000"/>
                </a:solidFill>
              </a:rPr>
              <a:t>booking </a:t>
            </a:r>
            <a:r>
              <a:rPr lang="es" dirty="0">
                <a:solidFill>
                  <a:srgbClr val="000000"/>
                </a:solidFill>
              </a:rPr>
              <a:t>details </a:t>
            </a:r>
            <a:r>
              <a:rPr lang="en-SG" dirty="0">
                <a:solidFill>
                  <a:srgbClr val="000000"/>
                </a:solidFill>
              </a:rPr>
              <a:t>and assigned seat number</a:t>
            </a:r>
            <a:endParaRPr dirty="0">
              <a:solidFill>
                <a:srgbClr val="000000"/>
              </a:solidFill>
            </a:endParaRPr>
          </a:p>
        </p:txBody>
      </p:sp>
      <p:cxnSp>
        <p:nvCxnSpPr>
          <p:cNvPr id="626" name="Google Shape;626;g728a8ca5bb_1_1242"/>
          <p:cNvCxnSpPr/>
          <p:nvPr/>
        </p:nvCxnSpPr>
        <p:spPr>
          <a:xfrm rot="10800000">
            <a:off x="1810727" y="2288489"/>
            <a:ext cx="2077200" cy="2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27" name="Google Shape;627;g728a8ca5bb_1_1242"/>
          <p:cNvSpPr txBox="1">
            <a:spLocks noGrp="1"/>
          </p:cNvSpPr>
          <p:nvPr>
            <p:ph type="body" idx="1"/>
          </p:nvPr>
        </p:nvSpPr>
        <p:spPr>
          <a:xfrm>
            <a:off x="3808327" y="2558064"/>
            <a:ext cx="1413600" cy="9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b="1" dirty="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Booking Microservice</a:t>
            </a:r>
            <a:endParaRPr b="1" dirty="0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628" name="Google Shape;628;g728a8ca5bb_1_12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56275" y="1567639"/>
            <a:ext cx="913800" cy="913800"/>
          </a:xfrm>
          <a:prstGeom prst="rect">
            <a:avLst/>
          </a:prstGeom>
          <a:noFill/>
          <a:ln>
            <a:noFill/>
          </a:ln>
        </p:spPr>
      </p:pic>
      <p:sp>
        <p:nvSpPr>
          <p:cNvPr id="629" name="Google Shape;629;g728a8ca5bb_1_1242"/>
          <p:cNvSpPr txBox="1">
            <a:spLocks noGrp="1"/>
          </p:cNvSpPr>
          <p:nvPr>
            <p:ph type="body" idx="1"/>
          </p:nvPr>
        </p:nvSpPr>
        <p:spPr>
          <a:xfrm>
            <a:off x="1167275" y="1263764"/>
            <a:ext cx="1103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sz="1000">
                <a:solidFill>
                  <a:srgbClr val="000000"/>
                </a:solidFill>
              </a:rPr>
              <a:t>HTTP GET</a:t>
            </a:r>
            <a:endParaRPr sz="1000">
              <a:solidFill>
                <a:srgbClr val="000000"/>
              </a:solidFill>
            </a:endParaRPr>
          </a:p>
        </p:txBody>
      </p:sp>
      <p:pic>
        <p:nvPicPr>
          <p:cNvPr id="630" name="Google Shape;630;g728a8ca5bb_1_124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319875" y="1491439"/>
            <a:ext cx="913800" cy="912052"/>
          </a:xfrm>
          <a:prstGeom prst="rect">
            <a:avLst/>
          </a:prstGeom>
          <a:noFill/>
          <a:ln>
            <a:noFill/>
          </a:ln>
        </p:spPr>
      </p:pic>
      <p:sp>
        <p:nvSpPr>
          <p:cNvPr id="631" name="Google Shape;631;g728a8ca5bb_1_1242"/>
          <p:cNvSpPr txBox="1">
            <a:spLocks noGrp="1"/>
          </p:cNvSpPr>
          <p:nvPr>
            <p:ph type="body" idx="1"/>
          </p:nvPr>
        </p:nvSpPr>
        <p:spPr>
          <a:xfrm>
            <a:off x="6634075" y="2544198"/>
            <a:ext cx="1413600" cy="6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b="1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Flight Microservice</a:t>
            </a:r>
            <a:endParaRPr b="1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632" name="Google Shape;632;g728a8ca5bb_1_1242"/>
          <p:cNvSpPr txBox="1">
            <a:spLocks noGrp="1"/>
          </p:cNvSpPr>
          <p:nvPr>
            <p:ph type="body" idx="1"/>
          </p:nvPr>
        </p:nvSpPr>
        <p:spPr>
          <a:xfrm>
            <a:off x="5016550" y="1562889"/>
            <a:ext cx="2312400" cy="6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</a:rPr>
              <a:t>2. Request flight detail with {departDate and flightNo}</a:t>
            </a:r>
            <a:endParaRPr>
              <a:solidFill>
                <a:srgbClr val="000000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</p:txBody>
      </p:sp>
      <p:cxnSp>
        <p:nvCxnSpPr>
          <p:cNvPr id="633" name="Google Shape;633;g728a8ca5bb_1_1242"/>
          <p:cNvCxnSpPr/>
          <p:nvPr/>
        </p:nvCxnSpPr>
        <p:spPr>
          <a:xfrm rot="10800000" flipH="1">
            <a:off x="5086277" y="2283214"/>
            <a:ext cx="2051700" cy="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34" name="Google Shape;634;g728a8ca5bb_1_1242"/>
          <p:cNvSpPr txBox="1">
            <a:spLocks noGrp="1"/>
          </p:cNvSpPr>
          <p:nvPr>
            <p:ph type="body" idx="1"/>
          </p:nvPr>
        </p:nvSpPr>
        <p:spPr>
          <a:xfrm>
            <a:off x="5160335" y="2332689"/>
            <a:ext cx="1992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rgbClr val="000000"/>
                </a:solidFill>
              </a:rPr>
              <a:t>3. Return flight details with departure time</a:t>
            </a:r>
            <a:endParaRPr dirty="0">
              <a:solidFill>
                <a:srgbClr val="000000"/>
              </a:solidFill>
            </a:endParaRPr>
          </a:p>
        </p:txBody>
      </p:sp>
      <p:cxnSp>
        <p:nvCxnSpPr>
          <p:cNvPr id="635" name="Google Shape;635;g728a8ca5bb_1_1242"/>
          <p:cNvCxnSpPr/>
          <p:nvPr/>
        </p:nvCxnSpPr>
        <p:spPr>
          <a:xfrm rot="10800000">
            <a:off x="5087327" y="2364689"/>
            <a:ext cx="2077200" cy="2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36" name="Google Shape;636;g728a8ca5bb_1_1242"/>
          <p:cNvSpPr txBox="1">
            <a:spLocks noGrp="1"/>
          </p:cNvSpPr>
          <p:nvPr>
            <p:ph type="body" idx="1"/>
          </p:nvPr>
        </p:nvSpPr>
        <p:spPr>
          <a:xfrm>
            <a:off x="4319775" y="1250239"/>
            <a:ext cx="1103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sz="1000">
                <a:solidFill>
                  <a:srgbClr val="000000"/>
                </a:solidFill>
              </a:rPr>
              <a:t>HTTP GET</a:t>
            </a:r>
            <a:endParaRPr sz="1000">
              <a:solidFill>
                <a:srgbClr val="000000"/>
              </a:solidFill>
            </a:endParaRP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F1CDE9AA-70AC-4CEE-B115-A6BE4B45290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521700" y="4521200"/>
            <a:ext cx="406400" cy="406400"/>
          </a:xfrm>
          <a:prstGeom prst="rect">
            <a:avLst/>
          </a:prstGeom>
        </p:spPr>
      </p:pic>
      <p:sp>
        <p:nvSpPr>
          <p:cNvPr id="2" name="AutoShape 2" descr="Qr code free icon">
            <a:extLst>
              <a:ext uri="{FF2B5EF4-FFF2-40B4-BE49-F238E27FC236}">
                <a16:creationId xmlns:a16="http://schemas.microsoft.com/office/drawing/2014/main" id="{0641E19A-6ABF-42ED-A4E8-3370033CFA2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SG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870F85F-98E5-4C34-AB32-58AC5CFBFFD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19775" y="3715592"/>
            <a:ext cx="742981" cy="738986"/>
          </a:xfrm>
          <a:prstGeom prst="rect">
            <a:avLst/>
          </a:prstGeom>
        </p:spPr>
      </p:pic>
      <p:cxnSp>
        <p:nvCxnSpPr>
          <p:cNvPr id="26" name="Google Shape;626;g728a8ca5bb_1_1242">
            <a:extLst>
              <a:ext uri="{FF2B5EF4-FFF2-40B4-BE49-F238E27FC236}">
                <a16:creationId xmlns:a16="http://schemas.microsoft.com/office/drawing/2014/main" id="{1F7F5768-C1B5-42C8-B510-030449D68479}"/>
              </a:ext>
            </a:extLst>
          </p:cNvPr>
          <p:cNvCxnSpPr>
            <a:cxnSpLocks/>
          </p:cNvCxnSpPr>
          <p:nvPr/>
        </p:nvCxnSpPr>
        <p:spPr>
          <a:xfrm>
            <a:off x="1809676" y="3356542"/>
            <a:ext cx="2246599" cy="84886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0" name="Google Shape;627;g728a8ca5bb_1_1242">
            <a:extLst>
              <a:ext uri="{FF2B5EF4-FFF2-40B4-BE49-F238E27FC236}">
                <a16:creationId xmlns:a16="http://schemas.microsoft.com/office/drawing/2014/main" id="{1BAD805D-7731-4431-A1C0-9FAD73F5649B}"/>
              </a:ext>
            </a:extLst>
          </p:cNvPr>
          <p:cNvSpPr txBox="1">
            <a:spLocks/>
          </p:cNvSpPr>
          <p:nvPr/>
        </p:nvSpPr>
        <p:spPr>
          <a:xfrm>
            <a:off x="4981602" y="3946217"/>
            <a:ext cx="1413600" cy="4398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Char char="●"/>
              <a:defRPr sz="14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Char char="○"/>
              <a:defRPr sz="14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marL="1371600" marR="0" lvl="2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Char char="■"/>
              <a:defRPr sz="13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marL="1828800" marR="0" lvl="3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Char char="●"/>
              <a:defRPr sz="13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Char char="○"/>
              <a:defRPr sz="12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Char char="■"/>
              <a:defRPr sz="12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marL="3200400" marR="0" lvl="6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Char char="●"/>
              <a:defRPr sz="11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marL="3657600" marR="0" lvl="7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Char char="○"/>
              <a:defRPr sz="11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marL="4114800" marR="0" lvl="8" indent="-292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Ubuntu Light"/>
              <a:buChar char="■"/>
              <a:defRPr sz="10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marL="0" indent="0">
              <a:buFont typeface="Ubuntu Light"/>
              <a:buNone/>
            </a:pPr>
            <a:r>
              <a:rPr lang="en-US" b="1" dirty="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Q</a:t>
            </a:r>
            <a:r>
              <a:rPr lang="en-SG" b="1" dirty="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R Code API</a:t>
            </a:r>
          </a:p>
        </p:txBody>
      </p:sp>
      <p:sp>
        <p:nvSpPr>
          <p:cNvPr id="35" name="Google Shape;625;g728a8ca5bb_1_1242">
            <a:extLst>
              <a:ext uri="{FF2B5EF4-FFF2-40B4-BE49-F238E27FC236}">
                <a16:creationId xmlns:a16="http://schemas.microsoft.com/office/drawing/2014/main" id="{9A5F169D-A688-40D7-B995-022D22349C13}"/>
              </a:ext>
            </a:extLst>
          </p:cNvPr>
          <p:cNvSpPr txBox="1">
            <a:spLocks/>
          </p:cNvSpPr>
          <p:nvPr/>
        </p:nvSpPr>
        <p:spPr>
          <a:xfrm>
            <a:off x="2435500" y="3277755"/>
            <a:ext cx="1992300" cy="7775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Char char="●"/>
              <a:defRPr sz="14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Char char="○"/>
              <a:defRPr sz="14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marL="1371600" marR="0" lvl="2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Char char="■"/>
              <a:defRPr sz="13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marL="1828800" marR="0" lvl="3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Char char="●"/>
              <a:defRPr sz="13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Char char="○"/>
              <a:defRPr sz="12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Char char="■"/>
              <a:defRPr sz="12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marL="3200400" marR="0" lvl="6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Char char="●"/>
              <a:defRPr sz="11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marL="3657600" marR="0" lvl="7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Char char="○"/>
              <a:defRPr sz="11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marL="4114800" marR="0" lvl="8" indent="-292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Ubuntu Light"/>
              <a:buChar char="■"/>
              <a:defRPr sz="10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marL="0" indent="0">
              <a:buFont typeface="Ubuntu Light"/>
              <a:buNone/>
            </a:pPr>
            <a:r>
              <a:rPr lang="en-US" dirty="0">
                <a:solidFill>
                  <a:srgbClr val="000000"/>
                </a:solidFill>
              </a:rPr>
              <a:t>5. Send boarding pass image link</a:t>
            </a:r>
          </a:p>
        </p:txBody>
      </p:sp>
      <p:cxnSp>
        <p:nvCxnSpPr>
          <p:cNvPr id="36" name="Google Shape;626;g728a8ca5bb_1_1242">
            <a:extLst>
              <a:ext uri="{FF2B5EF4-FFF2-40B4-BE49-F238E27FC236}">
                <a16:creationId xmlns:a16="http://schemas.microsoft.com/office/drawing/2014/main" id="{8D744F2A-6D76-42A6-A009-92F272698A32}"/>
              </a:ext>
            </a:extLst>
          </p:cNvPr>
          <p:cNvCxnSpPr>
            <a:cxnSpLocks/>
          </p:cNvCxnSpPr>
          <p:nvPr/>
        </p:nvCxnSpPr>
        <p:spPr>
          <a:xfrm flipH="1" flipV="1">
            <a:off x="1719125" y="3491834"/>
            <a:ext cx="2168802" cy="80989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0" name="Google Shape;625;g728a8ca5bb_1_1242">
            <a:extLst>
              <a:ext uri="{FF2B5EF4-FFF2-40B4-BE49-F238E27FC236}">
                <a16:creationId xmlns:a16="http://schemas.microsoft.com/office/drawing/2014/main" id="{7AD6F293-A3AB-45DC-89A4-666ECA03B294}"/>
              </a:ext>
            </a:extLst>
          </p:cNvPr>
          <p:cNvSpPr txBox="1">
            <a:spLocks/>
          </p:cNvSpPr>
          <p:nvPr/>
        </p:nvSpPr>
        <p:spPr>
          <a:xfrm>
            <a:off x="1185967" y="3809136"/>
            <a:ext cx="1992300" cy="531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Char char="●"/>
              <a:defRPr sz="14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Char char="○"/>
              <a:defRPr sz="14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marL="1371600" marR="0" lvl="2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Char char="■"/>
              <a:defRPr sz="13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marL="1828800" marR="0" lvl="3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Char char="●"/>
              <a:defRPr sz="13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Char char="○"/>
              <a:defRPr sz="12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Char char="■"/>
              <a:defRPr sz="12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marL="3200400" marR="0" lvl="6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Char char="●"/>
              <a:defRPr sz="11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marL="3657600" marR="0" lvl="7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Char char="○"/>
              <a:defRPr sz="11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marL="4114800" marR="0" lvl="8" indent="-292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Ubuntu Light"/>
              <a:buChar char="■"/>
              <a:defRPr sz="10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marL="0" indent="0">
              <a:buFont typeface="Ubuntu Light"/>
              <a:buNone/>
            </a:pPr>
            <a:r>
              <a:rPr lang="en-US" dirty="0">
                <a:solidFill>
                  <a:srgbClr val="000000"/>
                </a:solidFill>
              </a:rPr>
              <a:t>6. Return QR code image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921"/>
    </mc:Choice>
    <mc:Fallback xmlns="">
      <p:transition spd="slow" advTm="279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g728a8ca5bb_1_1006"/>
          <p:cNvSpPr txBox="1">
            <a:spLocks noGrp="1"/>
          </p:cNvSpPr>
          <p:nvPr>
            <p:ph type="title"/>
          </p:nvPr>
        </p:nvSpPr>
        <p:spPr>
          <a:xfrm>
            <a:off x="-46650" y="200950"/>
            <a:ext cx="9144000" cy="9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s" sz="2400"/>
              <a:t>User - Check In “Offline” </a:t>
            </a:r>
            <a:r>
              <a:rPr lang="es" sz="2400" b="0"/>
              <a:t>(Scenario Overview Diagram)</a:t>
            </a:r>
            <a:endParaRPr sz="2400" b="0"/>
          </a:p>
        </p:txBody>
      </p:sp>
      <p:sp>
        <p:nvSpPr>
          <p:cNvPr id="642" name="Google Shape;642;g728a8ca5bb_1_1006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21</a:t>
            </a:fld>
            <a:endParaRPr/>
          </a:p>
        </p:txBody>
      </p:sp>
      <p:sp>
        <p:nvSpPr>
          <p:cNvPr id="643" name="Google Shape;643;g728a8ca5bb_1_1006"/>
          <p:cNvSpPr txBox="1">
            <a:spLocks noGrp="1"/>
          </p:cNvSpPr>
          <p:nvPr>
            <p:ph type="body" idx="1"/>
          </p:nvPr>
        </p:nvSpPr>
        <p:spPr>
          <a:xfrm>
            <a:off x="465225" y="2920875"/>
            <a:ext cx="12321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b="1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Admin</a:t>
            </a:r>
            <a:endParaRPr b="1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644" name="Google Shape;644;g728a8ca5bb_1_100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48825" y="1918525"/>
            <a:ext cx="913800" cy="913800"/>
          </a:xfrm>
          <a:prstGeom prst="rect">
            <a:avLst/>
          </a:prstGeom>
          <a:noFill/>
          <a:ln>
            <a:noFill/>
          </a:ln>
        </p:spPr>
      </p:pic>
      <p:sp>
        <p:nvSpPr>
          <p:cNvPr id="645" name="Google Shape;645;g728a8ca5bb_1_1006"/>
          <p:cNvSpPr txBox="1">
            <a:spLocks noGrp="1"/>
          </p:cNvSpPr>
          <p:nvPr>
            <p:ph type="body" idx="1"/>
          </p:nvPr>
        </p:nvSpPr>
        <p:spPr>
          <a:xfrm>
            <a:off x="4089675" y="2997075"/>
            <a:ext cx="1232100" cy="9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b="1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Flight Booking UI (Admin)</a:t>
            </a:r>
            <a:endParaRPr b="1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646" name="Google Shape;646;g728a8ca5bb_1_100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11725" y="1604175"/>
            <a:ext cx="1392900" cy="1392900"/>
          </a:xfrm>
          <a:prstGeom prst="rect">
            <a:avLst/>
          </a:prstGeom>
          <a:noFill/>
          <a:ln>
            <a:noFill/>
          </a:ln>
        </p:spPr>
      </p:pic>
      <p:sp>
        <p:nvSpPr>
          <p:cNvPr id="647" name="Google Shape;647;g728a8ca5bb_1_1006"/>
          <p:cNvSpPr txBox="1">
            <a:spLocks noGrp="1"/>
          </p:cNvSpPr>
          <p:nvPr>
            <p:ph type="body" idx="1"/>
          </p:nvPr>
        </p:nvSpPr>
        <p:spPr>
          <a:xfrm>
            <a:off x="7492825" y="2920875"/>
            <a:ext cx="1232100" cy="9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b="1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Airline Enterprise Solution</a:t>
            </a:r>
            <a:endParaRPr b="1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648" name="Google Shape;648;g728a8ca5bb_1_1006"/>
          <p:cNvCxnSpPr/>
          <p:nvPr/>
        </p:nvCxnSpPr>
        <p:spPr>
          <a:xfrm>
            <a:off x="1758000" y="2397988"/>
            <a:ext cx="2170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49" name="Google Shape;649;g728a8ca5bb_1_1006"/>
          <p:cNvCxnSpPr/>
          <p:nvPr/>
        </p:nvCxnSpPr>
        <p:spPr>
          <a:xfrm flipH="1">
            <a:off x="1782225" y="2664050"/>
            <a:ext cx="2077500" cy="9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50" name="Google Shape;650;g728a8ca5bb_1_1006"/>
          <p:cNvSpPr txBox="1">
            <a:spLocks noGrp="1"/>
          </p:cNvSpPr>
          <p:nvPr>
            <p:ph type="body" idx="1"/>
          </p:nvPr>
        </p:nvSpPr>
        <p:spPr>
          <a:xfrm>
            <a:off x="1625700" y="1883700"/>
            <a:ext cx="2463900" cy="51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000000"/>
                </a:solidFill>
              </a:rPr>
              <a:t>1. Search for passenger’s booking with flightCode and date</a:t>
            </a:r>
            <a:endParaRPr sz="1200">
              <a:solidFill>
                <a:srgbClr val="000000"/>
              </a:solidFill>
            </a:endParaRPr>
          </a:p>
        </p:txBody>
      </p:sp>
      <p:cxnSp>
        <p:nvCxnSpPr>
          <p:cNvPr id="651" name="Google Shape;651;g728a8ca5bb_1_1006"/>
          <p:cNvCxnSpPr/>
          <p:nvPr/>
        </p:nvCxnSpPr>
        <p:spPr>
          <a:xfrm rot="10800000" flipH="1">
            <a:off x="5426775" y="2446225"/>
            <a:ext cx="2004300" cy="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52" name="Google Shape;652;g728a8ca5bb_1_1006"/>
          <p:cNvSpPr txBox="1">
            <a:spLocks noGrp="1"/>
          </p:cNvSpPr>
          <p:nvPr>
            <p:ph type="body" idx="1"/>
          </p:nvPr>
        </p:nvSpPr>
        <p:spPr>
          <a:xfrm>
            <a:off x="5218575" y="1994725"/>
            <a:ext cx="23031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</a:rPr>
              <a:t>2. Request booking results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653" name="Google Shape;653;g728a8ca5bb_1_1006"/>
          <p:cNvSpPr txBox="1">
            <a:spLocks noGrp="1"/>
          </p:cNvSpPr>
          <p:nvPr>
            <p:ph type="body" idx="1"/>
          </p:nvPr>
        </p:nvSpPr>
        <p:spPr>
          <a:xfrm>
            <a:off x="5520000" y="2721900"/>
            <a:ext cx="1680000" cy="5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</a:rPr>
              <a:t>3. Return flight bookings details </a:t>
            </a:r>
            <a:endParaRPr>
              <a:solidFill>
                <a:srgbClr val="000000"/>
              </a:solidFill>
            </a:endParaRPr>
          </a:p>
        </p:txBody>
      </p:sp>
      <p:cxnSp>
        <p:nvCxnSpPr>
          <p:cNvPr id="654" name="Google Shape;654;g728a8ca5bb_1_1006"/>
          <p:cNvCxnSpPr/>
          <p:nvPr/>
        </p:nvCxnSpPr>
        <p:spPr>
          <a:xfrm flipH="1">
            <a:off x="5451525" y="2664050"/>
            <a:ext cx="1837200" cy="13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55" name="Google Shape;655;g728a8ca5bb_1_1006"/>
          <p:cNvSpPr txBox="1">
            <a:spLocks noGrp="1"/>
          </p:cNvSpPr>
          <p:nvPr>
            <p:ph type="body" idx="1"/>
          </p:nvPr>
        </p:nvSpPr>
        <p:spPr>
          <a:xfrm>
            <a:off x="1875825" y="2740250"/>
            <a:ext cx="2004300" cy="6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</a:rPr>
              <a:t>4. Display flight bookings details 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656" name="Google Shape;656;g728a8ca5bb_1_1006"/>
          <p:cNvSpPr txBox="1">
            <a:spLocks noGrp="1"/>
          </p:cNvSpPr>
          <p:nvPr>
            <p:ph type="body" idx="1"/>
          </p:nvPr>
        </p:nvSpPr>
        <p:spPr>
          <a:xfrm>
            <a:off x="404650" y="3996925"/>
            <a:ext cx="3705000" cy="7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FF0000"/>
                </a:solidFill>
              </a:rPr>
              <a:t>*Note: </a:t>
            </a:r>
            <a:endParaRPr sz="1200">
              <a:solidFill>
                <a:srgbClr val="FF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FF0000"/>
                </a:solidFill>
              </a:rPr>
              <a:t>- Assume passenger is unable to check-in online</a:t>
            </a:r>
            <a:endParaRPr sz="1200">
              <a:solidFill>
                <a:srgbClr val="FF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FF0000"/>
                </a:solidFill>
              </a:rPr>
              <a:t>- Passenger to check in with airport counter staff</a:t>
            </a:r>
            <a:endParaRPr sz="1200">
              <a:solidFill>
                <a:srgbClr val="FF0000"/>
              </a:solidFill>
            </a:endParaRPr>
          </a:p>
        </p:txBody>
      </p:sp>
      <p:pic>
        <p:nvPicPr>
          <p:cNvPr id="657" name="Google Shape;657;g728a8ca5bb_1_100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17425" y="1882975"/>
            <a:ext cx="1127700" cy="112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2FFBB976-B5F6-4343-B4AB-F18A10A9C79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521700" y="4521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339"/>
    </mc:Choice>
    <mc:Fallback xmlns="">
      <p:transition spd="slow" advTm="273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g728a8ca5bb_1_986"/>
          <p:cNvSpPr txBox="1">
            <a:spLocks noGrp="1"/>
          </p:cNvSpPr>
          <p:nvPr>
            <p:ph type="title"/>
          </p:nvPr>
        </p:nvSpPr>
        <p:spPr>
          <a:xfrm>
            <a:off x="0" y="216225"/>
            <a:ext cx="9144000" cy="9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s" sz="2400"/>
              <a:t>User - Check In “Offline” </a:t>
            </a:r>
            <a:r>
              <a:rPr lang="es" sz="2400" b="0"/>
              <a:t>(Scenario Overview Diagram)</a:t>
            </a:r>
            <a:endParaRPr sz="2400" b="0"/>
          </a:p>
        </p:txBody>
      </p:sp>
      <p:sp>
        <p:nvSpPr>
          <p:cNvPr id="663" name="Google Shape;663;g728a8ca5bb_1_986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22</a:t>
            </a:fld>
            <a:endParaRPr/>
          </a:p>
        </p:txBody>
      </p:sp>
      <p:sp>
        <p:nvSpPr>
          <p:cNvPr id="664" name="Google Shape;664;g728a8ca5bb_1_986"/>
          <p:cNvSpPr txBox="1">
            <a:spLocks noGrp="1"/>
          </p:cNvSpPr>
          <p:nvPr>
            <p:ph type="body" idx="1"/>
          </p:nvPr>
        </p:nvSpPr>
        <p:spPr>
          <a:xfrm>
            <a:off x="465225" y="2920875"/>
            <a:ext cx="12321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b="1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Admin</a:t>
            </a:r>
            <a:endParaRPr b="1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665" name="Google Shape;665;g728a8ca5bb_1_98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48825" y="1918525"/>
            <a:ext cx="913800" cy="913800"/>
          </a:xfrm>
          <a:prstGeom prst="rect">
            <a:avLst/>
          </a:prstGeom>
          <a:noFill/>
          <a:ln>
            <a:noFill/>
          </a:ln>
        </p:spPr>
      </p:pic>
      <p:sp>
        <p:nvSpPr>
          <p:cNvPr id="666" name="Google Shape;666;g728a8ca5bb_1_986"/>
          <p:cNvSpPr txBox="1">
            <a:spLocks noGrp="1"/>
          </p:cNvSpPr>
          <p:nvPr>
            <p:ph type="body" idx="1"/>
          </p:nvPr>
        </p:nvSpPr>
        <p:spPr>
          <a:xfrm>
            <a:off x="4089675" y="2997075"/>
            <a:ext cx="1232100" cy="9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b="1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Flight Booking UI (Admin)</a:t>
            </a:r>
            <a:endParaRPr b="1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667" name="Google Shape;667;g728a8ca5bb_1_98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11725" y="1604175"/>
            <a:ext cx="1392900" cy="1392900"/>
          </a:xfrm>
          <a:prstGeom prst="rect">
            <a:avLst/>
          </a:prstGeom>
          <a:noFill/>
          <a:ln>
            <a:noFill/>
          </a:ln>
        </p:spPr>
      </p:pic>
      <p:sp>
        <p:nvSpPr>
          <p:cNvPr id="668" name="Google Shape;668;g728a8ca5bb_1_986"/>
          <p:cNvSpPr txBox="1">
            <a:spLocks noGrp="1"/>
          </p:cNvSpPr>
          <p:nvPr>
            <p:ph type="body" idx="1"/>
          </p:nvPr>
        </p:nvSpPr>
        <p:spPr>
          <a:xfrm>
            <a:off x="7492825" y="2920875"/>
            <a:ext cx="1232100" cy="9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b="1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Airline Enterprise Solution</a:t>
            </a:r>
            <a:endParaRPr b="1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669" name="Google Shape;669;g728a8ca5bb_1_986"/>
          <p:cNvCxnSpPr/>
          <p:nvPr/>
        </p:nvCxnSpPr>
        <p:spPr>
          <a:xfrm>
            <a:off x="1758000" y="2397988"/>
            <a:ext cx="2170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70" name="Google Shape;670;g728a8ca5bb_1_986"/>
          <p:cNvCxnSpPr/>
          <p:nvPr/>
        </p:nvCxnSpPr>
        <p:spPr>
          <a:xfrm flipH="1">
            <a:off x="1782225" y="2664050"/>
            <a:ext cx="2077500" cy="9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71" name="Google Shape;671;g728a8ca5bb_1_986"/>
          <p:cNvSpPr txBox="1">
            <a:spLocks noGrp="1"/>
          </p:cNvSpPr>
          <p:nvPr>
            <p:ph type="body" idx="1"/>
          </p:nvPr>
        </p:nvSpPr>
        <p:spPr>
          <a:xfrm>
            <a:off x="1527975" y="1807500"/>
            <a:ext cx="2561700" cy="51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rgbClr val="000000"/>
                </a:solidFill>
              </a:rPr>
              <a:t>5. Click on “Assign Seat” button for the passenger’s booking</a:t>
            </a:r>
            <a:endParaRPr sz="1300">
              <a:solidFill>
                <a:srgbClr val="000000"/>
              </a:solidFill>
            </a:endParaRPr>
          </a:p>
        </p:txBody>
      </p:sp>
      <p:cxnSp>
        <p:nvCxnSpPr>
          <p:cNvPr id="672" name="Google Shape;672;g728a8ca5bb_1_986"/>
          <p:cNvCxnSpPr/>
          <p:nvPr/>
        </p:nvCxnSpPr>
        <p:spPr>
          <a:xfrm rot="10800000" flipH="1">
            <a:off x="5426775" y="2446225"/>
            <a:ext cx="2004300" cy="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73" name="Google Shape;673;g728a8ca5bb_1_986"/>
          <p:cNvSpPr txBox="1">
            <a:spLocks noGrp="1"/>
          </p:cNvSpPr>
          <p:nvPr>
            <p:ph type="body" idx="1"/>
          </p:nvPr>
        </p:nvSpPr>
        <p:spPr>
          <a:xfrm>
            <a:off x="5284725" y="1918525"/>
            <a:ext cx="21708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</a:rPr>
              <a:t>6. Send assign seat request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674" name="Google Shape;674;g728a8ca5bb_1_986"/>
          <p:cNvSpPr txBox="1">
            <a:spLocks noGrp="1"/>
          </p:cNvSpPr>
          <p:nvPr>
            <p:ph type="body" idx="1"/>
          </p:nvPr>
        </p:nvSpPr>
        <p:spPr>
          <a:xfrm>
            <a:off x="5367600" y="2721900"/>
            <a:ext cx="1911000" cy="7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</a:rPr>
              <a:t>7. Return booking details with assigned seat number</a:t>
            </a:r>
            <a:endParaRPr>
              <a:solidFill>
                <a:srgbClr val="000000"/>
              </a:solidFill>
            </a:endParaRPr>
          </a:p>
        </p:txBody>
      </p:sp>
      <p:cxnSp>
        <p:nvCxnSpPr>
          <p:cNvPr id="675" name="Google Shape;675;g728a8ca5bb_1_986"/>
          <p:cNvCxnSpPr/>
          <p:nvPr/>
        </p:nvCxnSpPr>
        <p:spPr>
          <a:xfrm flipH="1">
            <a:off x="5451525" y="2664050"/>
            <a:ext cx="1837200" cy="13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76" name="Google Shape;676;g728a8ca5bb_1_986"/>
          <p:cNvSpPr txBox="1">
            <a:spLocks noGrp="1"/>
          </p:cNvSpPr>
          <p:nvPr>
            <p:ph type="body" idx="1"/>
          </p:nvPr>
        </p:nvSpPr>
        <p:spPr>
          <a:xfrm>
            <a:off x="1782225" y="2740250"/>
            <a:ext cx="2264400" cy="8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</a:rPr>
              <a:t>8. Display flight booking details table updated with the newly assigned seat 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677" name="Google Shape;677;g728a8ca5bb_1_98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38575" y="1882975"/>
            <a:ext cx="1127700" cy="112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351DB268-0DE0-4001-BD05-CBF63FFE1A7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521700" y="4521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905"/>
    </mc:Choice>
    <mc:Fallback xmlns="">
      <p:transition spd="slow" advTm="209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g728a8ca5bb_4_5"/>
          <p:cNvSpPr txBox="1">
            <a:spLocks noGrp="1"/>
          </p:cNvSpPr>
          <p:nvPr>
            <p:ph type="title"/>
          </p:nvPr>
        </p:nvSpPr>
        <p:spPr>
          <a:xfrm>
            <a:off x="0" y="216225"/>
            <a:ext cx="9144000" cy="9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s" sz="2400"/>
              <a:t>User - Check In “Offline” </a:t>
            </a:r>
            <a:r>
              <a:rPr lang="es" sz="2400" b="0"/>
              <a:t>(User Scenario Diagram)</a:t>
            </a:r>
            <a:endParaRPr sz="2400" b="0"/>
          </a:p>
        </p:txBody>
      </p:sp>
      <p:sp>
        <p:nvSpPr>
          <p:cNvPr id="683" name="Google Shape;683;g728a8ca5bb_4_5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23</a:t>
            </a:fld>
            <a:endParaRPr/>
          </a:p>
        </p:txBody>
      </p:sp>
      <p:sp>
        <p:nvSpPr>
          <p:cNvPr id="684" name="Google Shape;684;g728a8ca5bb_4_5"/>
          <p:cNvSpPr txBox="1">
            <a:spLocks noGrp="1"/>
          </p:cNvSpPr>
          <p:nvPr>
            <p:ph type="body" idx="1"/>
          </p:nvPr>
        </p:nvSpPr>
        <p:spPr>
          <a:xfrm>
            <a:off x="480850" y="4301725"/>
            <a:ext cx="5136600" cy="51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0000"/>
                </a:solidFill>
              </a:rPr>
              <a:t>*Note: Assume passenger is unable to check-in online</a:t>
            </a:r>
            <a:endParaRPr>
              <a:solidFill>
                <a:srgbClr val="FF0000"/>
              </a:solidFill>
            </a:endParaRPr>
          </a:p>
        </p:txBody>
      </p:sp>
      <p:pic>
        <p:nvPicPr>
          <p:cNvPr id="685" name="Google Shape;685;g728a8ca5bb_4_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81250" y="1877450"/>
            <a:ext cx="913800" cy="913800"/>
          </a:xfrm>
          <a:prstGeom prst="rect">
            <a:avLst/>
          </a:prstGeom>
          <a:noFill/>
          <a:ln>
            <a:noFill/>
          </a:ln>
        </p:spPr>
      </p:pic>
      <p:sp>
        <p:nvSpPr>
          <p:cNvPr id="686" name="Google Shape;686;g728a8ca5bb_4_5"/>
          <p:cNvSpPr txBox="1">
            <a:spLocks noGrp="1"/>
          </p:cNvSpPr>
          <p:nvPr>
            <p:ph type="body" idx="1"/>
          </p:nvPr>
        </p:nvSpPr>
        <p:spPr>
          <a:xfrm>
            <a:off x="2231350" y="2772475"/>
            <a:ext cx="1413600" cy="9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b="1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Flight Management UI</a:t>
            </a:r>
            <a:endParaRPr b="1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687" name="Google Shape;687;g728a8ca5bb_4_5"/>
          <p:cNvCxnSpPr/>
          <p:nvPr/>
        </p:nvCxnSpPr>
        <p:spPr>
          <a:xfrm rot="10800000" flipH="1">
            <a:off x="3562277" y="2483750"/>
            <a:ext cx="2051700" cy="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88" name="Google Shape;688;g728a8ca5bb_4_5"/>
          <p:cNvSpPr txBox="1">
            <a:spLocks noGrp="1"/>
          </p:cNvSpPr>
          <p:nvPr>
            <p:ph type="body" idx="1"/>
          </p:nvPr>
        </p:nvSpPr>
        <p:spPr>
          <a:xfrm>
            <a:off x="3492550" y="1763425"/>
            <a:ext cx="23124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</a:rPr>
              <a:t>1. Send check in request with {Booking Reference Code}</a:t>
            </a:r>
            <a:endParaRPr>
              <a:solidFill>
                <a:srgbClr val="000000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</p:txBody>
      </p:sp>
      <p:sp>
        <p:nvSpPr>
          <p:cNvPr id="689" name="Google Shape;689;g728a8ca5bb_4_5"/>
          <p:cNvSpPr txBox="1">
            <a:spLocks noGrp="1"/>
          </p:cNvSpPr>
          <p:nvPr>
            <p:ph type="body" idx="1"/>
          </p:nvPr>
        </p:nvSpPr>
        <p:spPr>
          <a:xfrm>
            <a:off x="3636335" y="2533225"/>
            <a:ext cx="1992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</a:rPr>
              <a:t>2. Return check in status and seat number</a:t>
            </a:r>
            <a:endParaRPr>
              <a:solidFill>
                <a:srgbClr val="000000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</p:txBody>
      </p:sp>
      <p:cxnSp>
        <p:nvCxnSpPr>
          <p:cNvPr id="690" name="Google Shape;690;g728a8ca5bb_4_5"/>
          <p:cNvCxnSpPr/>
          <p:nvPr/>
        </p:nvCxnSpPr>
        <p:spPr>
          <a:xfrm rot="10800000">
            <a:off x="3563327" y="2565225"/>
            <a:ext cx="2077200" cy="2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91" name="Google Shape;691;g728a8ca5bb_4_5"/>
          <p:cNvSpPr txBox="1">
            <a:spLocks noGrp="1"/>
          </p:cNvSpPr>
          <p:nvPr>
            <p:ph type="body" idx="1"/>
          </p:nvPr>
        </p:nvSpPr>
        <p:spPr>
          <a:xfrm>
            <a:off x="5560927" y="2834800"/>
            <a:ext cx="1413600" cy="9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b="1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Booking Microservice</a:t>
            </a:r>
            <a:endParaRPr b="1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692" name="Google Shape;692;g728a8ca5bb_4_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08875" y="1844375"/>
            <a:ext cx="913800" cy="913800"/>
          </a:xfrm>
          <a:prstGeom prst="rect">
            <a:avLst/>
          </a:prstGeom>
          <a:noFill/>
          <a:ln>
            <a:noFill/>
          </a:ln>
        </p:spPr>
      </p:pic>
      <p:sp>
        <p:nvSpPr>
          <p:cNvPr id="693" name="Google Shape;693;g728a8ca5bb_4_5"/>
          <p:cNvSpPr txBox="1">
            <a:spLocks noGrp="1"/>
          </p:cNvSpPr>
          <p:nvPr>
            <p:ph type="body" idx="1"/>
          </p:nvPr>
        </p:nvSpPr>
        <p:spPr>
          <a:xfrm>
            <a:off x="2919875" y="1540500"/>
            <a:ext cx="1103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sz="1000">
                <a:solidFill>
                  <a:srgbClr val="000000"/>
                </a:solidFill>
              </a:rPr>
              <a:t>HTTP GET</a:t>
            </a:r>
            <a:endParaRPr sz="1000">
              <a:solidFill>
                <a:srgbClr val="000000"/>
              </a:solidFill>
            </a:endParaRP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A0ED86D9-3264-45D8-9603-35BF180418E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521700" y="4521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845"/>
    </mc:Choice>
    <mc:Fallback xmlns="">
      <p:transition spd="slow" advTm="128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g728a8ca5bb_2_106"/>
          <p:cNvSpPr txBox="1">
            <a:spLocks noGrp="1"/>
          </p:cNvSpPr>
          <p:nvPr>
            <p:ph type="title"/>
          </p:nvPr>
        </p:nvSpPr>
        <p:spPr>
          <a:xfrm>
            <a:off x="4598900" y="1491800"/>
            <a:ext cx="3593700" cy="12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/>
              <a:t>Beyond the labs </a:t>
            </a:r>
            <a:endParaRPr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92764B22-95AF-4B2D-BC40-1525F30382B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21700" y="4521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80"/>
    </mc:Choice>
    <mc:Fallback xmlns="">
      <p:transition spd="slow" advTm="39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728a8ca5bb_2_115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25</a:t>
            </a:fld>
            <a:endParaRPr/>
          </a:p>
        </p:txBody>
      </p:sp>
      <p:pic>
        <p:nvPicPr>
          <p:cNvPr id="704" name="Google Shape;704;g728a8ca5bb_2_1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77300" y="1735775"/>
            <a:ext cx="1352725" cy="1352725"/>
          </a:xfrm>
          <a:prstGeom prst="rect">
            <a:avLst/>
          </a:prstGeom>
          <a:noFill/>
          <a:ln>
            <a:noFill/>
          </a:ln>
        </p:spPr>
      </p:pic>
      <p:sp>
        <p:nvSpPr>
          <p:cNvPr id="705" name="Google Shape;705;g728a8ca5bb_2_115"/>
          <p:cNvSpPr txBox="1">
            <a:spLocks noGrp="1"/>
          </p:cNvSpPr>
          <p:nvPr>
            <p:ph type="ctrTitle"/>
          </p:nvPr>
        </p:nvSpPr>
        <p:spPr>
          <a:xfrm>
            <a:off x="6285463" y="3164700"/>
            <a:ext cx="1736400" cy="6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"/>
              <a:t>QR Code API</a:t>
            </a:r>
            <a:endParaRPr/>
          </a:p>
        </p:txBody>
      </p:sp>
      <p:sp>
        <p:nvSpPr>
          <p:cNvPr id="706" name="Google Shape;706;g728a8ca5bb_2_115"/>
          <p:cNvSpPr txBox="1">
            <a:spLocks noGrp="1"/>
          </p:cNvSpPr>
          <p:nvPr>
            <p:ph type="ctrTitle"/>
          </p:nvPr>
        </p:nvSpPr>
        <p:spPr>
          <a:xfrm>
            <a:off x="3818325" y="3198875"/>
            <a:ext cx="1539300" cy="6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"/>
              <a:t>PayPal API</a:t>
            </a:r>
            <a:endParaRPr/>
          </a:p>
        </p:txBody>
      </p:sp>
      <p:pic>
        <p:nvPicPr>
          <p:cNvPr id="707" name="Google Shape;707;g728a8ca5bb_2_1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18325" y="1659575"/>
            <a:ext cx="1539300" cy="153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8" name="Google Shape;708;g728a8ca5bb_2_1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311750" y="1719124"/>
            <a:ext cx="1463100" cy="1463100"/>
          </a:xfrm>
          <a:prstGeom prst="rect">
            <a:avLst/>
          </a:prstGeom>
          <a:noFill/>
          <a:ln>
            <a:noFill/>
          </a:ln>
        </p:spPr>
      </p:pic>
      <p:sp>
        <p:nvSpPr>
          <p:cNvPr id="709" name="Google Shape;709;g728a8ca5bb_2_115"/>
          <p:cNvSpPr txBox="1">
            <a:spLocks noGrp="1"/>
          </p:cNvSpPr>
          <p:nvPr>
            <p:ph type="ctrTitle"/>
          </p:nvPr>
        </p:nvSpPr>
        <p:spPr>
          <a:xfrm>
            <a:off x="1273650" y="3198875"/>
            <a:ext cx="1539300" cy="6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"/>
              <a:t>Mailjet API</a:t>
            </a:r>
            <a:endParaRPr/>
          </a:p>
        </p:txBody>
      </p:sp>
      <p:sp>
        <p:nvSpPr>
          <p:cNvPr id="710" name="Google Shape;710;g728a8ca5bb_2_115"/>
          <p:cNvSpPr txBox="1">
            <a:spLocks noGrp="1"/>
          </p:cNvSpPr>
          <p:nvPr>
            <p:ph type="title" idx="4"/>
          </p:nvPr>
        </p:nvSpPr>
        <p:spPr>
          <a:xfrm>
            <a:off x="-11850" y="622275"/>
            <a:ext cx="91440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s" sz="2400"/>
              <a:t>External APIs</a:t>
            </a:r>
            <a:endParaRPr sz="2400"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A6539E38-0F8C-4A37-B554-24EA35FA87C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521700" y="4521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097"/>
    </mc:Choice>
    <mc:Fallback xmlns="">
      <p:transition spd="slow" advTm="240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g728a8ca5bb_2_338"/>
          <p:cNvSpPr txBox="1">
            <a:spLocks noGrp="1"/>
          </p:cNvSpPr>
          <p:nvPr>
            <p:ph type="title" idx="4"/>
          </p:nvPr>
        </p:nvSpPr>
        <p:spPr>
          <a:xfrm>
            <a:off x="-11850" y="469875"/>
            <a:ext cx="91440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s" sz="2400"/>
              <a:t>Database &amp; UI</a:t>
            </a:r>
            <a:endParaRPr sz="2400"/>
          </a:p>
        </p:txBody>
      </p:sp>
      <p:sp>
        <p:nvSpPr>
          <p:cNvPr id="716" name="Google Shape;716;g728a8ca5bb_2_338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s"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rPr>
              <a:t>26</a:t>
            </a:fld>
            <a:endParaRPr sz="1200">
              <a:solidFill>
                <a:srgbClr val="CCCCCC"/>
              </a:solidFill>
              <a:latin typeface="Arvo"/>
              <a:ea typeface="Arvo"/>
              <a:cs typeface="Arvo"/>
              <a:sym typeface="Arvo"/>
            </a:endParaRPr>
          </a:p>
        </p:txBody>
      </p:sp>
      <p:cxnSp>
        <p:nvCxnSpPr>
          <p:cNvPr id="717" name="Google Shape;717;g728a8ca5bb_2_338"/>
          <p:cNvCxnSpPr/>
          <p:nvPr/>
        </p:nvCxnSpPr>
        <p:spPr>
          <a:xfrm>
            <a:off x="4550550" y="1941425"/>
            <a:ext cx="0" cy="192750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18" name="Google Shape;718;g728a8ca5bb_2_338"/>
          <p:cNvSpPr txBox="1">
            <a:spLocks noGrp="1"/>
          </p:cNvSpPr>
          <p:nvPr>
            <p:ph type="ctrTitle"/>
          </p:nvPr>
        </p:nvSpPr>
        <p:spPr>
          <a:xfrm>
            <a:off x="1037028" y="2104950"/>
            <a:ext cx="316950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" b="0">
                <a:latin typeface="Ubuntu Medium"/>
                <a:ea typeface="Ubuntu Medium"/>
                <a:cs typeface="Ubuntu Medium"/>
                <a:sym typeface="Ubuntu Medium"/>
              </a:rPr>
              <a:t>WEB TEMPLATE ENGINE</a:t>
            </a:r>
            <a:endParaRPr/>
          </a:p>
        </p:txBody>
      </p:sp>
      <p:sp>
        <p:nvSpPr>
          <p:cNvPr id="719" name="Google Shape;719;g728a8ca5bb_2_338"/>
          <p:cNvSpPr txBox="1">
            <a:spLocks noGrp="1"/>
          </p:cNvSpPr>
          <p:nvPr>
            <p:ph type="subTitle" idx="1"/>
          </p:nvPr>
        </p:nvSpPr>
        <p:spPr>
          <a:xfrm>
            <a:off x="918675" y="3054450"/>
            <a:ext cx="310140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s">
                <a:solidFill>
                  <a:srgbClr val="000000"/>
                </a:solidFill>
              </a:rPr>
              <a:t>To be able to call UI within our flask app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720" name="Google Shape;720;g728a8ca5bb_2_338"/>
          <p:cNvSpPr txBox="1">
            <a:spLocks noGrp="1"/>
          </p:cNvSpPr>
          <p:nvPr>
            <p:ph type="subTitle" idx="3"/>
          </p:nvPr>
        </p:nvSpPr>
        <p:spPr>
          <a:xfrm>
            <a:off x="4657475" y="3054450"/>
            <a:ext cx="38697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s">
                <a:solidFill>
                  <a:srgbClr val="000000"/>
                </a:solidFill>
              </a:rPr>
              <a:t>Scalability for increased demands of application</a:t>
            </a:r>
            <a:endParaRPr>
              <a:solidFill>
                <a:srgbClr val="000000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s">
                <a:solidFill>
                  <a:srgbClr val="000000"/>
                </a:solidFill>
              </a:rPr>
              <a:t>Consistent speed and performance over content delivery network. 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721" name="Google Shape;721;g728a8ca5bb_2_3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95700" y="1003075"/>
            <a:ext cx="1092200" cy="109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g728a8ca5bb_2_3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37375" y="675233"/>
            <a:ext cx="1092200" cy="1485942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g728a8ca5bb_2_338"/>
          <p:cNvSpPr txBox="1">
            <a:spLocks noGrp="1"/>
          </p:cNvSpPr>
          <p:nvPr>
            <p:ph type="ctrTitle"/>
          </p:nvPr>
        </p:nvSpPr>
        <p:spPr>
          <a:xfrm>
            <a:off x="4694624" y="2333550"/>
            <a:ext cx="386970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" b="0">
                <a:latin typeface="Ubuntu Medium"/>
                <a:ea typeface="Ubuntu Medium"/>
                <a:cs typeface="Ubuntu Medium"/>
                <a:sym typeface="Ubuntu Medium"/>
              </a:rPr>
              <a:t>AMAZON Relational Database Service (RDS) DATABASE</a:t>
            </a:r>
            <a:endParaRPr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4F37E1DA-C547-48E8-83FA-015B63A243A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521700" y="4521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911"/>
    </mc:Choice>
    <mc:Fallback xmlns="">
      <p:transition spd="slow" advTm="279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g728a8ca5bb_1_2"/>
          <p:cNvSpPr txBox="1">
            <a:spLocks noGrp="1"/>
          </p:cNvSpPr>
          <p:nvPr>
            <p:ph type="title"/>
          </p:nvPr>
        </p:nvSpPr>
        <p:spPr>
          <a:xfrm>
            <a:off x="4598900" y="1491800"/>
            <a:ext cx="3593700" cy="12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/>
              <a:t>Technical Overview Diagram </a:t>
            </a:r>
            <a:endParaRPr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C28F95F2-5206-4C0B-AFF0-E23B28C2712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21700" y="4521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72"/>
    </mc:Choice>
    <mc:Fallback xmlns="">
      <p:transition spd="slow" advTm="31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g728a8ca5bb_1_107"/>
          <p:cNvSpPr/>
          <p:nvPr/>
        </p:nvSpPr>
        <p:spPr>
          <a:xfrm>
            <a:off x="899600" y="2029275"/>
            <a:ext cx="7233600" cy="2877600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9200"/>
              </a:buClr>
              <a:buSzPts val="2800"/>
              <a:buFont typeface="Tahoma"/>
              <a:buNone/>
            </a:pPr>
            <a:endParaRPr sz="2800" b="1" i="0" u="none" strike="noStrike" cap="none">
              <a:solidFill>
                <a:srgbClr val="C692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735" name="Google Shape;735;g728a8ca5bb_1_107"/>
          <p:cNvSpPr txBox="1">
            <a:spLocks noGrp="1"/>
          </p:cNvSpPr>
          <p:nvPr>
            <p:ph type="title"/>
          </p:nvPr>
        </p:nvSpPr>
        <p:spPr>
          <a:xfrm>
            <a:off x="211138" y="57150"/>
            <a:ext cx="8721600" cy="3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/>
              <a:t>Technical Overview Diagram (Passenger microservice)</a:t>
            </a:r>
            <a:endParaRPr sz="2400"/>
          </a:p>
        </p:txBody>
      </p:sp>
      <p:sp>
        <p:nvSpPr>
          <p:cNvPr id="736" name="Google Shape;736;g728a8ca5bb_1_107"/>
          <p:cNvSpPr txBox="1">
            <a:spLocks noGrp="1"/>
          </p:cNvSpPr>
          <p:nvPr>
            <p:ph type="sldNum" idx="12"/>
          </p:nvPr>
        </p:nvSpPr>
        <p:spPr>
          <a:xfrm>
            <a:off x="8451850" y="4980385"/>
            <a:ext cx="352500" cy="1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Noto Sans Symbols"/>
              <a:buNone/>
            </a:pPr>
            <a:fld id="{00000000-1234-1234-1234-123412341234}" type="slidenum">
              <a:rPr lang="es"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28</a:t>
            </a:fld>
            <a:endParaRPr sz="8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7" name="Google Shape;737;g728a8ca5bb_1_107"/>
          <p:cNvSpPr/>
          <p:nvPr/>
        </p:nvSpPr>
        <p:spPr>
          <a:xfrm>
            <a:off x="1669225" y="1119881"/>
            <a:ext cx="2165400" cy="546300"/>
          </a:xfrm>
          <a:prstGeom prst="flowChartAlternateProcess">
            <a:avLst/>
          </a:prstGeom>
          <a:noFill/>
          <a:ln w="25400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ahoma"/>
              <a:buNone/>
            </a:pPr>
            <a:r>
              <a:rPr lang="es" sz="1000" b="1" u="sng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Flight </a:t>
            </a:r>
            <a:r>
              <a:rPr lang="es" sz="1000" b="1" i="0" u="sng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Booking UI</a:t>
            </a:r>
            <a:endParaRPr sz="1000" b="1"/>
          </a:p>
          <a:p>
            <a:pPr marL="285750" marR="0" lvl="0" indent="-18573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 Symbols"/>
              <a:buChar char="⮚"/>
            </a:pPr>
            <a:r>
              <a:rPr lang="es" sz="1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Search Flights</a:t>
            </a:r>
            <a:endParaRPr sz="10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285750" marR="0" lvl="0" indent="-18573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 Symbols"/>
              <a:buChar char="⮚"/>
            </a:pPr>
            <a:r>
              <a:rPr lang="es" sz="1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Sends booking request</a:t>
            </a:r>
            <a:endParaRPr sz="1000" b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cxnSp>
        <p:nvCxnSpPr>
          <p:cNvPr id="738" name="Google Shape;738;g728a8ca5bb_1_107"/>
          <p:cNvCxnSpPr>
            <a:stCxn id="737" idx="2"/>
            <a:endCxn id="739" idx="0"/>
          </p:cNvCxnSpPr>
          <p:nvPr/>
        </p:nvCxnSpPr>
        <p:spPr>
          <a:xfrm>
            <a:off x="2751925" y="1666181"/>
            <a:ext cx="1764600" cy="476100"/>
          </a:xfrm>
          <a:prstGeom prst="straightConnector1">
            <a:avLst/>
          </a:prstGeom>
          <a:noFill/>
          <a:ln w="25400" cap="flat" cmpd="sng">
            <a:solidFill>
              <a:srgbClr val="0070C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740" name="Google Shape;740;g728a8ca5bb_1_107"/>
          <p:cNvSpPr txBox="1"/>
          <p:nvPr/>
        </p:nvSpPr>
        <p:spPr>
          <a:xfrm>
            <a:off x="0" y="1969200"/>
            <a:ext cx="1181100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Service Name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Operations</a:t>
            </a:r>
            <a:endParaRPr/>
          </a:p>
        </p:txBody>
      </p:sp>
      <p:cxnSp>
        <p:nvCxnSpPr>
          <p:cNvPr id="741" name="Google Shape;741;g728a8ca5bb_1_107"/>
          <p:cNvCxnSpPr/>
          <p:nvPr/>
        </p:nvCxnSpPr>
        <p:spPr>
          <a:xfrm>
            <a:off x="0" y="2571756"/>
            <a:ext cx="944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42" name="Google Shape;742;g728a8ca5bb_1_107"/>
          <p:cNvSpPr txBox="1"/>
          <p:nvPr/>
        </p:nvSpPr>
        <p:spPr>
          <a:xfrm>
            <a:off x="228600" y="564534"/>
            <a:ext cx="1504800" cy="7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Application/UI Name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Menu Items</a:t>
            </a:r>
            <a:endParaRPr sz="1600" b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cxnSp>
        <p:nvCxnSpPr>
          <p:cNvPr id="743" name="Google Shape;743;g728a8ca5bb_1_107"/>
          <p:cNvCxnSpPr/>
          <p:nvPr/>
        </p:nvCxnSpPr>
        <p:spPr>
          <a:xfrm>
            <a:off x="284850" y="1135121"/>
            <a:ext cx="1181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44" name="Google Shape;744;g728a8ca5bb_1_107"/>
          <p:cNvSpPr txBox="1"/>
          <p:nvPr/>
        </p:nvSpPr>
        <p:spPr>
          <a:xfrm>
            <a:off x="944099" y="1694266"/>
            <a:ext cx="13167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 b="0">
                <a:solidFill>
                  <a:srgbClr val="FF0000"/>
                </a:solidFill>
                <a:latin typeface="Tahoma"/>
                <a:ea typeface="Tahoma"/>
                <a:cs typeface="Tahoma"/>
                <a:sym typeface="Tahoma"/>
              </a:rPr>
              <a:t>Microservices</a:t>
            </a:r>
            <a:endParaRPr sz="1800" b="0">
              <a:solidFill>
                <a:srgbClr val="FF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739" name="Google Shape;739;g728a8ca5bb_1_107"/>
          <p:cNvSpPr/>
          <p:nvPr/>
        </p:nvSpPr>
        <p:spPr>
          <a:xfrm>
            <a:off x="3906806" y="2142207"/>
            <a:ext cx="1219200" cy="457200"/>
          </a:xfrm>
          <a:prstGeom prst="rect">
            <a:avLst/>
          </a:prstGeom>
          <a:solidFill>
            <a:srgbClr val="FFFF0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ahoma"/>
              <a:buNone/>
            </a:pPr>
            <a:r>
              <a:rPr lang="es"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Passenger</a:t>
            </a:r>
            <a:endParaRPr sz="1600" b="0" i="0" u="none" strike="noStrike" cap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745" name="Google Shape;745;g728a8ca5bb_1_107"/>
          <p:cNvSpPr txBox="1"/>
          <p:nvPr/>
        </p:nvSpPr>
        <p:spPr>
          <a:xfrm>
            <a:off x="1181100" y="2468888"/>
            <a:ext cx="3605400" cy="21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Get all  passenger details</a:t>
            </a:r>
            <a:endParaRPr b="1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[GET] /</a:t>
            </a:r>
            <a:r>
              <a:rPr lang="es"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passenger</a:t>
            </a:r>
            <a:br>
              <a:rPr lang="es"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lang="es" sz="12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Get passenger details by email</a:t>
            </a:r>
            <a:endParaRPr sz="1200" b="1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[GET]/passenger/email/&lt;string:email&gt;</a:t>
            </a:r>
            <a:endParaRPr sz="12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Get passenger by pid</a:t>
            </a:r>
            <a:endParaRPr sz="1200" b="1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[GET]/passenger/&lt;string:pid&gt;</a:t>
            </a:r>
            <a:endParaRPr sz="12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Get passenger id by email</a:t>
            </a:r>
            <a:endParaRPr sz="1200" b="1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[GET]/getpassengerpid/&lt;string:email&gt;</a:t>
            </a:r>
            <a:endParaRPr sz="12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Login</a:t>
            </a:r>
            <a:endParaRPr sz="1200" b="1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[POST]/passenger/login</a:t>
            </a:r>
            <a:endParaRPr sz="12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Create Account</a:t>
            </a:r>
            <a:endParaRPr sz="1200" b="1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[POST]/passenger/register/&lt;string:email&gt;</a:t>
            </a:r>
            <a:br>
              <a:rPr lang="es" sz="12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6" name="Google Shape;746;g728a8ca5bb_1_107"/>
          <p:cNvSpPr/>
          <p:nvPr/>
        </p:nvSpPr>
        <p:spPr>
          <a:xfrm>
            <a:off x="4037900" y="479625"/>
            <a:ext cx="2319300" cy="784800"/>
          </a:xfrm>
          <a:prstGeom prst="flowChartAlternateProcess">
            <a:avLst/>
          </a:prstGeom>
          <a:noFill/>
          <a:ln w="25400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ahoma"/>
              <a:buNone/>
            </a:pPr>
            <a:r>
              <a:rPr lang="es" sz="1000" b="1" u="sng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Flight Management</a:t>
            </a:r>
            <a:r>
              <a:rPr lang="es" sz="1000" b="1" i="0" u="sng" strike="noStrike" cap="none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UI</a:t>
            </a:r>
            <a:endParaRPr sz="1000" b="1" dirty="0"/>
          </a:p>
          <a:p>
            <a:pPr marL="285750" marR="0" lvl="0" indent="-18573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 Symbols"/>
              <a:buChar char="⮚"/>
            </a:pPr>
            <a:r>
              <a:rPr lang="es" sz="1000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Checks booking</a:t>
            </a:r>
            <a:endParaRPr sz="1000" dirty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285750" marR="0" lvl="0" indent="-18573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ahoma"/>
              <a:buChar char="⮚"/>
            </a:pPr>
            <a:r>
              <a:rPr lang="es" sz="1000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Online check-in</a:t>
            </a:r>
            <a:endParaRPr sz="1000" dirty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747" name="Google Shape;747;g728a8ca5bb_1_107"/>
          <p:cNvSpPr/>
          <p:nvPr/>
        </p:nvSpPr>
        <p:spPr>
          <a:xfrm>
            <a:off x="6638950" y="541519"/>
            <a:ext cx="2165400" cy="784800"/>
          </a:xfrm>
          <a:prstGeom prst="flowChartAlternateProcess">
            <a:avLst/>
          </a:prstGeom>
          <a:noFill/>
          <a:ln w="25400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ahoma"/>
              <a:buNone/>
            </a:pPr>
            <a:r>
              <a:rPr lang="es" sz="1100" b="1" u="sng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Admin Check in</a:t>
            </a:r>
            <a:r>
              <a:rPr lang="es" sz="1100" b="1" i="0" u="sng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UI</a:t>
            </a:r>
            <a:endParaRPr sz="1100" b="1"/>
          </a:p>
          <a:p>
            <a:pPr marL="285750" marR="0" lvl="0" indent="-19208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⮚"/>
            </a:pPr>
            <a:r>
              <a:rPr lang="es" sz="11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Manual check-in </a:t>
            </a:r>
            <a:endParaRPr sz="11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285750" marR="0" lvl="0" indent="-19208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ahoma"/>
              <a:buChar char="⮚"/>
            </a:pPr>
            <a:r>
              <a:rPr lang="es" sz="11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Assign passenger seat </a:t>
            </a:r>
            <a:endParaRPr sz="11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cxnSp>
        <p:nvCxnSpPr>
          <p:cNvPr id="748" name="Google Shape;748;g728a8ca5bb_1_107"/>
          <p:cNvCxnSpPr>
            <a:stCxn id="747" idx="2"/>
            <a:endCxn id="739" idx="0"/>
          </p:cNvCxnSpPr>
          <p:nvPr/>
        </p:nvCxnSpPr>
        <p:spPr>
          <a:xfrm flipH="1">
            <a:off x="4516450" y="1326319"/>
            <a:ext cx="3205200" cy="816000"/>
          </a:xfrm>
          <a:prstGeom prst="straightConnector1">
            <a:avLst/>
          </a:prstGeom>
          <a:noFill/>
          <a:ln w="25400" cap="flat" cmpd="sng">
            <a:solidFill>
              <a:srgbClr val="0070C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749" name="Google Shape;749;g728a8ca5bb_1_107"/>
          <p:cNvSpPr/>
          <p:nvPr/>
        </p:nvSpPr>
        <p:spPr>
          <a:xfrm>
            <a:off x="1669225" y="555079"/>
            <a:ext cx="2230500" cy="460500"/>
          </a:xfrm>
          <a:prstGeom prst="flowChartAlternateProcess">
            <a:avLst/>
          </a:prstGeom>
          <a:noFill/>
          <a:ln w="25400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ahoma"/>
              <a:buNone/>
            </a:pPr>
            <a:r>
              <a:rPr lang="es" sz="1000" b="1" u="sng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Account</a:t>
            </a:r>
            <a:r>
              <a:rPr lang="es" sz="1000" b="1" i="0" u="sng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UI</a:t>
            </a:r>
            <a:endParaRPr sz="1000" b="1"/>
          </a:p>
          <a:p>
            <a:pPr marL="285750" marR="0" lvl="0" indent="-18573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 Symbols"/>
              <a:buChar char="⮚"/>
            </a:pPr>
            <a:r>
              <a:rPr lang="es" sz="1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Create an account</a:t>
            </a:r>
            <a:endParaRPr sz="10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285750" marR="0" lvl="0" indent="-18573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 Symbols"/>
              <a:buChar char="⮚"/>
            </a:pPr>
            <a:r>
              <a:rPr lang="es" sz="1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Login </a:t>
            </a:r>
            <a:endParaRPr sz="1000" b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cxnSp>
        <p:nvCxnSpPr>
          <p:cNvPr id="750" name="Google Shape;750;g728a8ca5bb_1_107"/>
          <p:cNvCxnSpPr>
            <a:stCxn id="749" idx="3"/>
            <a:endCxn id="739" idx="0"/>
          </p:cNvCxnSpPr>
          <p:nvPr/>
        </p:nvCxnSpPr>
        <p:spPr>
          <a:xfrm>
            <a:off x="3899725" y="785329"/>
            <a:ext cx="616800" cy="1356900"/>
          </a:xfrm>
          <a:prstGeom prst="straightConnector1">
            <a:avLst/>
          </a:prstGeom>
          <a:noFill/>
          <a:ln w="25400" cap="flat" cmpd="sng">
            <a:solidFill>
              <a:srgbClr val="0070C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751" name="Google Shape;751;g728a8ca5bb_1_107"/>
          <p:cNvCxnSpPr>
            <a:stCxn id="746" idx="2"/>
            <a:endCxn id="739" idx="0"/>
          </p:cNvCxnSpPr>
          <p:nvPr/>
        </p:nvCxnSpPr>
        <p:spPr>
          <a:xfrm flipH="1">
            <a:off x="4516550" y="1264425"/>
            <a:ext cx="681000" cy="877800"/>
          </a:xfrm>
          <a:prstGeom prst="straightConnector1">
            <a:avLst/>
          </a:prstGeom>
          <a:noFill/>
          <a:ln w="25400" cap="flat" cmpd="sng">
            <a:solidFill>
              <a:srgbClr val="0070C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752" name="Google Shape;752;g728a8ca5bb_1_107"/>
          <p:cNvSpPr/>
          <p:nvPr/>
        </p:nvSpPr>
        <p:spPr>
          <a:xfrm>
            <a:off x="5439750" y="2582906"/>
            <a:ext cx="1724100" cy="314100"/>
          </a:xfrm>
          <a:prstGeom prst="can">
            <a:avLst>
              <a:gd name="adj" fmla="val 25000"/>
            </a:avLst>
          </a:prstGeom>
          <a:solidFill>
            <a:srgbClr val="D0D0EF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Tahoma"/>
              <a:buNone/>
            </a:pPr>
            <a:r>
              <a:rPr lang="es" sz="1100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rPr>
              <a:t>flight_passenger</a:t>
            </a:r>
            <a:endParaRPr sz="1100" b="0" i="0" u="none" strike="noStrike" cap="none">
              <a:solidFill>
                <a:schemeClr val="lt2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753" name="Google Shape;753;g728a8ca5bb_1_107"/>
          <p:cNvSpPr txBox="1"/>
          <p:nvPr/>
        </p:nvSpPr>
        <p:spPr>
          <a:xfrm>
            <a:off x="5439750" y="3065712"/>
            <a:ext cx="1943100" cy="12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u="sng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Passenger</a:t>
            </a:r>
            <a:endParaRPr sz="1200"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pid (VARCHAR) (auto increment)</a:t>
            </a:r>
            <a:endParaRPr sz="12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password (VARCHAR)</a:t>
            </a:r>
            <a:endParaRPr sz="12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lastName (VARCHAR)</a:t>
            </a:r>
            <a:endParaRPr sz="1200"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firstName(VARCHAR)</a:t>
            </a:r>
            <a:endParaRPr sz="1200"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email (VARCHAR)</a:t>
            </a:r>
            <a:endParaRPr sz="1200"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dateOfBirth (date)</a:t>
            </a:r>
            <a:endParaRPr sz="12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contactNo (INT)</a:t>
            </a:r>
            <a:endParaRPr sz="12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754" name="Google Shape;754;g728a8ca5bb_1_107"/>
          <p:cNvSpPr txBox="1"/>
          <p:nvPr/>
        </p:nvSpPr>
        <p:spPr>
          <a:xfrm>
            <a:off x="8037550" y="1911488"/>
            <a:ext cx="1059000" cy="9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Database Name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600" b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Table Name </a:t>
            </a:r>
            <a:br>
              <a:rPr lang="es" sz="12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lang="es" sz="12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&amp; Schema</a:t>
            </a:r>
            <a:endParaRPr/>
          </a:p>
        </p:txBody>
      </p:sp>
      <p:cxnSp>
        <p:nvCxnSpPr>
          <p:cNvPr id="755" name="Google Shape;755;g728a8ca5bb_1_107"/>
          <p:cNvCxnSpPr/>
          <p:nvPr/>
        </p:nvCxnSpPr>
        <p:spPr>
          <a:xfrm>
            <a:off x="8037550" y="2431306"/>
            <a:ext cx="944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756" name="Google Shape;756;g728a8ca5bb_1_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76826" y="2070038"/>
            <a:ext cx="402936" cy="5179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2992"/>
    </mc:Choice>
    <mc:Fallback xmlns="">
      <p:transition spd="slow" advTm="52992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g728a8ca5bb_1_462"/>
          <p:cNvSpPr/>
          <p:nvPr/>
        </p:nvSpPr>
        <p:spPr>
          <a:xfrm>
            <a:off x="949325" y="1743169"/>
            <a:ext cx="7088100" cy="3173400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9200"/>
              </a:buClr>
              <a:buSzPts val="2800"/>
              <a:buFont typeface="Tahoma"/>
              <a:buNone/>
            </a:pPr>
            <a:endParaRPr sz="2800" b="1" i="0" u="none" strike="noStrike" cap="none">
              <a:solidFill>
                <a:srgbClr val="C692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763" name="Google Shape;763;g728a8ca5bb_1_462"/>
          <p:cNvSpPr txBox="1">
            <a:spLocks noGrp="1"/>
          </p:cNvSpPr>
          <p:nvPr>
            <p:ph type="title"/>
          </p:nvPr>
        </p:nvSpPr>
        <p:spPr>
          <a:xfrm>
            <a:off x="211138" y="57150"/>
            <a:ext cx="8721600" cy="3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/>
              <a:t>Technical Overview Diagram (Booking microservice)</a:t>
            </a:r>
            <a:endParaRPr sz="2400"/>
          </a:p>
        </p:txBody>
      </p:sp>
      <p:sp>
        <p:nvSpPr>
          <p:cNvPr id="764" name="Google Shape;764;g728a8ca5bb_1_462"/>
          <p:cNvSpPr txBox="1">
            <a:spLocks noGrp="1"/>
          </p:cNvSpPr>
          <p:nvPr>
            <p:ph type="sldNum" idx="12"/>
          </p:nvPr>
        </p:nvSpPr>
        <p:spPr>
          <a:xfrm>
            <a:off x="8451850" y="4980385"/>
            <a:ext cx="352500" cy="1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Noto Sans Symbols"/>
              <a:buNone/>
            </a:pPr>
            <a:fld id="{00000000-1234-1234-1234-123412341234}" type="slidenum">
              <a:rPr lang="es"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29</a:t>
            </a:fld>
            <a:endParaRPr sz="8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5" name="Google Shape;765;g728a8ca5bb_1_462"/>
          <p:cNvSpPr/>
          <p:nvPr/>
        </p:nvSpPr>
        <p:spPr>
          <a:xfrm>
            <a:off x="1669225" y="1082519"/>
            <a:ext cx="2165400" cy="546300"/>
          </a:xfrm>
          <a:prstGeom prst="flowChartAlternateProcess">
            <a:avLst/>
          </a:prstGeom>
          <a:noFill/>
          <a:ln w="25400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ahoma"/>
              <a:buNone/>
            </a:pPr>
            <a:r>
              <a:rPr lang="es" sz="1000" b="1" u="sng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Flight </a:t>
            </a:r>
            <a:r>
              <a:rPr lang="es" sz="1000" b="1" i="0" u="sng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Booking UI</a:t>
            </a:r>
            <a:endParaRPr sz="1000" b="1"/>
          </a:p>
          <a:p>
            <a:pPr marL="285750" marR="0" lvl="0" indent="-18573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 Symbols"/>
              <a:buChar char="⮚"/>
            </a:pPr>
            <a:r>
              <a:rPr lang="es" sz="1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Search Flights</a:t>
            </a:r>
            <a:endParaRPr sz="10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285750" marR="0" lvl="0" indent="-18573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 Symbols"/>
              <a:buChar char="⮚"/>
            </a:pPr>
            <a:r>
              <a:rPr lang="es" sz="1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Sends booking request</a:t>
            </a:r>
            <a:endParaRPr sz="1000" b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cxnSp>
        <p:nvCxnSpPr>
          <p:cNvPr id="766" name="Google Shape;766;g728a8ca5bb_1_462"/>
          <p:cNvCxnSpPr>
            <a:stCxn id="765" idx="3"/>
            <a:endCxn id="767" idx="0"/>
          </p:cNvCxnSpPr>
          <p:nvPr/>
        </p:nvCxnSpPr>
        <p:spPr>
          <a:xfrm>
            <a:off x="3834625" y="1355669"/>
            <a:ext cx="1171500" cy="154200"/>
          </a:xfrm>
          <a:prstGeom prst="straightConnector1">
            <a:avLst/>
          </a:prstGeom>
          <a:noFill/>
          <a:ln w="25400" cap="flat" cmpd="sng">
            <a:solidFill>
              <a:srgbClr val="0070C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768" name="Google Shape;768;g728a8ca5bb_1_462"/>
          <p:cNvSpPr txBox="1"/>
          <p:nvPr/>
        </p:nvSpPr>
        <p:spPr>
          <a:xfrm>
            <a:off x="0" y="1969200"/>
            <a:ext cx="1181100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Service Name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Operations</a:t>
            </a:r>
            <a:endParaRPr/>
          </a:p>
        </p:txBody>
      </p:sp>
      <p:cxnSp>
        <p:nvCxnSpPr>
          <p:cNvPr id="769" name="Google Shape;769;g728a8ca5bb_1_462"/>
          <p:cNvCxnSpPr/>
          <p:nvPr/>
        </p:nvCxnSpPr>
        <p:spPr>
          <a:xfrm>
            <a:off x="0" y="2583706"/>
            <a:ext cx="944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70" name="Google Shape;770;g728a8ca5bb_1_462"/>
          <p:cNvSpPr txBox="1"/>
          <p:nvPr/>
        </p:nvSpPr>
        <p:spPr>
          <a:xfrm>
            <a:off x="228600" y="564534"/>
            <a:ext cx="1504800" cy="7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Application/UI Name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Menu Items</a:t>
            </a:r>
            <a:endParaRPr sz="1600" b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cxnSp>
        <p:nvCxnSpPr>
          <p:cNvPr id="771" name="Google Shape;771;g728a8ca5bb_1_462"/>
          <p:cNvCxnSpPr/>
          <p:nvPr/>
        </p:nvCxnSpPr>
        <p:spPr>
          <a:xfrm>
            <a:off x="228600" y="1188171"/>
            <a:ext cx="1181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72" name="Google Shape;772;g728a8ca5bb_1_462"/>
          <p:cNvSpPr txBox="1"/>
          <p:nvPr/>
        </p:nvSpPr>
        <p:spPr>
          <a:xfrm>
            <a:off x="1079249" y="1835291"/>
            <a:ext cx="13167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 b="0">
                <a:solidFill>
                  <a:srgbClr val="FF0000"/>
                </a:solidFill>
                <a:latin typeface="Tahoma"/>
                <a:ea typeface="Tahoma"/>
                <a:cs typeface="Tahoma"/>
                <a:sym typeface="Tahoma"/>
              </a:rPr>
              <a:t>Microservices</a:t>
            </a:r>
            <a:endParaRPr sz="1800" b="0">
              <a:solidFill>
                <a:srgbClr val="FF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767" name="Google Shape;767;g728a8ca5bb_1_462"/>
          <p:cNvSpPr/>
          <p:nvPr/>
        </p:nvSpPr>
        <p:spPr>
          <a:xfrm>
            <a:off x="4396645" y="1509863"/>
            <a:ext cx="1219200" cy="457200"/>
          </a:xfrm>
          <a:prstGeom prst="rect">
            <a:avLst/>
          </a:prstGeom>
          <a:solidFill>
            <a:srgbClr val="FFFF0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ahoma"/>
              <a:buNone/>
            </a:pPr>
            <a:r>
              <a:rPr lang="es" sz="16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Booking</a:t>
            </a:r>
            <a:endParaRPr sz="1600" b="0" i="0" u="none" strike="noStrike" cap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cxnSp>
        <p:nvCxnSpPr>
          <p:cNvPr id="773" name="Google Shape;773;g728a8ca5bb_1_462"/>
          <p:cNvCxnSpPr/>
          <p:nvPr/>
        </p:nvCxnSpPr>
        <p:spPr>
          <a:xfrm>
            <a:off x="3123200" y="2553881"/>
            <a:ext cx="9600" cy="896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74" name="Google Shape;774;g728a8ca5bb_1_462"/>
          <p:cNvSpPr/>
          <p:nvPr/>
        </p:nvSpPr>
        <p:spPr>
          <a:xfrm>
            <a:off x="4037900" y="403425"/>
            <a:ext cx="2319300" cy="784800"/>
          </a:xfrm>
          <a:prstGeom prst="flowChartAlternateProcess">
            <a:avLst/>
          </a:prstGeom>
          <a:noFill/>
          <a:ln w="25400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ahoma"/>
              <a:buNone/>
            </a:pPr>
            <a:r>
              <a:rPr lang="es" sz="1000" b="1" u="sng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Flight Management</a:t>
            </a:r>
            <a:r>
              <a:rPr lang="es" sz="1000" b="1" i="0" u="sng" strike="noStrike" cap="none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UI</a:t>
            </a:r>
            <a:endParaRPr sz="1000" b="1" dirty="0"/>
          </a:p>
          <a:p>
            <a:pPr marL="285750" marR="0" lvl="0" indent="-18573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 Symbols"/>
              <a:buChar char="⮚"/>
            </a:pPr>
            <a:r>
              <a:rPr lang="es" sz="1000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Checks booking</a:t>
            </a:r>
            <a:endParaRPr sz="1000" dirty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285750" marR="0" lvl="0" indent="-18573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ahoma"/>
              <a:buChar char="⮚"/>
            </a:pPr>
            <a:r>
              <a:rPr lang="es" sz="1000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Online check-in</a:t>
            </a:r>
            <a:endParaRPr sz="1000" dirty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775" name="Google Shape;775;g728a8ca5bb_1_462"/>
          <p:cNvSpPr/>
          <p:nvPr/>
        </p:nvSpPr>
        <p:spPr>
          <a:xfrm>
            <a:off x="6638950" y="465319"/>
            <a:ext cx="2165400" cy="784800"/>
          </a:xfrm>
          <a:prstGeom prst="flowChartAlternateProcess">
            <a:avLst/>
          </a:prstGeom>
          <a:noFill/>
          <a:ln w="25400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ahoma"/>
              <a:buNone/>
            </a:pPr>
            <a:r>
              <a:rPr lang="es" sz="1000" b="1" u="sng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Admin Check in</a:t>
            </a:r>
            <a:r>
              <a:rPr lang="es" sz="1000" b="1" i="0" u="sng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UI</a:t>
            </a:r>
            <a:endParaRPr sz="1000" b="1"/>
          </a:p>
          <a:p>
            <a:pPr marL="285750" marR="0" lvl="0" indent="-18573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 Symbols"/>
              <a:buChar char="⮚"/>
            </a:pPr>
            <a:r>
              <a:rPr lang="es" sz="1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Manual check-in </a:t>
            </a:r>
            <a:endParaRPr sz="10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285750" marR="0" lvl="0" indent="-18573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ahoma"/>
              <a:buChar char="⮚"/>
            </a:pPr>
            <a:r>
              <a:rPr lang="es" sz="1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Assign passenger seat </a:t>
            </a:r>
            <a:endParaRPr sz="10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cxnSp>
        <p:nvCxnSpPr>
          <p:cNvPr id="776" name="Google Shape;776;g728a8ca5bb_1_462"/>
          <p:cNvCxnSpPr>
            <a:stCxn id="774" idx="2"/>
            <a:endCxn id="767" idx="0"/>
          </p:cNvCxnSpPr>
          <p:nvPr/>
        </p:nvCxnSpPr>
        <p:spPr>
          <a:xfrm flipH="1">
            <a:off x="5006150" y="1188225"/>
            <a:ext cx="191400" cy="321600"/>
          </a:xfrm>
          <a:prstGeom prst="straightConnector1">
            <a:avLst/>
          </a:prstGeom>
          <a:noFill/>
          <a:ln w="25400" cap="flat" cmpd="sng">
            <a:solidFill>
              <a:srgbClr val="0070C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777" name="Google Shape;777;g728a8ca5bb_1_462"/>
          <p:cNvCxnSpPr>
            <a:stCxn id="775" idx="2"/>
            <a:endCxn id="767" idx="0"/>
          </p:cNvCxnSpPr>
          <p:nvPr/>
        </p:nvCxnSpPr>
        <p:spPr>
          <a:xfrm flipH="1">
            <a:off x="5006350" y="1250119"/>
            <a:ext cx="2715300" cy="259800"/>
          </a:xfrm>
          <a:prstGeom prst="straightConnector1">
            <a:avLst/>
          </a:prstGeom>
          <a:noFill/>
          <a:ln w="25400" cap="flat" cmpd="sng">
            <a:solidFill>
              <a:srgbClr val="0070C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778" name="Google Shape;778;g728a8ca5bb_1_462"/>
          <p:cNvSpPr/>
          <p:nvPr/>
        </p:nvSpPr>
        <p:spPr>
          <a:xfrm>
            <a:off x="1669225" y="517716"/>
            <a:ext cx="2230500" cy="460500"/>
          </a:xfrm>
          <a:prstGeom prst="flowChartAlternateProcess">
            <a:avLst/>
          </a:prstGeom>
          <a:noFill/>
          <a:ln w="25400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ahoma"/>
              <a:buNone/>
            </a:pPr>
            <a:r>
              <a:rPr lang="es" sz="1000" b="1" u="sng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Account</a:t>
            </a:r>
            <a:r>
              <a:rPr lang="es" sz="1000" b="1" i="0" u="sng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UI</a:t>
            </a:r>
            <a:endParaRPr sz="1000" b="1"/>
          </a:p>
          <a:p>
            <a:pPr marL="285750" marR="0" lvl="0" indent="-18573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 Symbols"/>
              <a:buChar char="⮚"/>
            </a:pPr>
            <a:r>
              <a:rPr lang="es" sz="1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Create an account</a:t>
            </a:r>
            <a:endParaRPr sz="10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285750" marR="0" lvl="0" indent="-18573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 Symbols"/>
              <a:buChar char="⮚"/>
            </a:pPr>
            <a:r>
              <a:rPr lang="es" sz="1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Login </a:t>
            </a:r>
            <a:endParaRPr sz="1000" b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779" name="Google Shape;779;g728a8ca5bb_1_462"/>
          <p:cNvSpPr txBox="1"/>
          <p:nvPr/>
        </p:nvSpPr>
        <p:spPr>
          <a:xfrm>
            <a:off x="3308275" y="2119500"/>
            <a:ext cx="2194200" cy="26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Get booking status</a:t>
            </a:r>
            <a:br>
              <a:rPr lang="es" sz="1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lang="es" sz="1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[POST] /booking/status</a:t>
            </a:r>
            <a:endParaRPr sz="10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s" sz="10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Create booking check-in status</a:t>
            </a:r>
            <a:endParaRPr sz="1000" b="1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[GET]/booking/checkin/&lt;string:refCode&gt;</a:t>
            </a:r>
            <a:endParaRPr sz="10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Get boarding pass</a:t>
            </a:r>
            <a:endParaRPr sz="1000" b="1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[GET]/booking/boarding/&lt;string:refCode&gt;</a:t>
            </a:r>
            <a:endParaRPr sz="10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Assign seat when checking in</a:t>
            </a:r>
            <a:br>
              <a:rPr lang="es" sz="10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lang="es" sz="1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[GET]/booking/assignSeat/&lt;string:refCode&gt;</a:t>
            </a:r>
            <a:endParaRPr sz="10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Send booking, flight and passenger details to Notification</a:t>
            </a:r>
            <a:endParaRPr sz="1000" b="1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[AMQP] send_booking(message)</a:t>
            </a:r>
            <a:endParaRPr sz="10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s" sz="10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Get booking status</a:t>
            </a:r>
            <a:endParaRPr sz="1000" b="1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s" sz="1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[OPTIONS]/booking/status</a:t>
            </a:r>
            <a:endParaRPr sz="10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780" name="Google Shape;780;g728a8ca5bb_1_462"/>
          <p:cNvSpPr txBox="1"/>
          <p:nvPr/>
        </p:nvSpPr>
        <p:spPr>
          <a:xfrm>
            <a:off x="1114300" y="2089625"/>
            <a:ext cx="2023800" cy="28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Get all bookings</a:t>
            </a:r>
            <a:endParaRPr sz="1000" b="1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[GET] /booking</a:t>
            </a:r>
            <a:endParaRPr sz="10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Get booking by pid</a:t>
            </a:r>
            <a:br>
              <a:rPr lang="es" sz="1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lang="es" sz="1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[GET] /booking/&lt;string:pid&gt;</a:t>
            </a:r>
            <a:endParaRPr sz="10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Get booking by flightNo and date</a:t>
            </a:r>
            <a:br>
              <a:rPr lang="es" sz="1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lang="es" sz="1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[POST] /booking/filter</a:t>
            </a:r>
            <a:endParaRPr sz="10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Create new booking</a:t>
            </a:r>
            <a:br>
              <a:rPr lang="es" sz="1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lang="es" sz="1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[POST] /booking/create</a:t>
            </a:r>
            <a:endParaRPr sz="10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Get booking price</a:t>
            </a:r>
            <a:endParaRPr sz="1000" b="1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[GET] </a:t>
            </a:r>
            <a:endParaRPr sz="10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Confirm booking </a:t>
            </a:r>
            <a:endParaRPr sz="1000" b="1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[GET] /booking/confirm/&lt;string:price&gt;/&lt;string:refCode&gt;</a:t>
            </a:r>
            <a:endParaRPr sz="10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s" sz="10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Get booking by refcode </a:t>
            </a:r>
            <a:r>
              <a:rPr lang="es" sz="1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[GET]/booking/message/&lt;int:refCode&gt;</a:t>
            </a:r>
            <a:endParaRPr sz="10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0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781" name="Google Shape;781;g728a8ca5bb_1_462"/>
          <p:cNvSpPr txBox="1"/>
          <p:nvPr/>
        </p:nvSpPr>
        <p:spPr>
          <a:xfrm>
            <a:off x="8037550" y="1911488"/>
            <a:ext cx="1059000" cy="9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Database Name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600" b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Table Name </a:t>
            </a:r>
            <a:br>
              <a:rPr lang="es" sz="12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lang="es" sz="12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&amp; Schema</a:t>
            </a:r>
            <a:endParaRPr/>
          </a:p>
        </p:txBody>
      </p:sp>
      <p:cxnSp>
        <p:nvCxnSpPr>
          <p:cNvPr id="782" name="Google Shape;782;g728a8ca5bb_1_462"/>
          <p:cNvCxnSpPr/>
          <p:nvPr/>
        </p:nvCxnSpPr>
        <p:spPr>
          <a:xfrm>
            <a:off x="8037550" y="2431306"/>
            <a:ext cx="944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83" name="Google Shape;783;g728a8ca5bb_1_462"/>
          <p:cNvSpPr txBox="1"/>
          <p:nvPr/>
        </p:nvSpPr>
        <p:spPr>
          <a:xfrm>
            <a:off x="5659666" y="2754544"/>
            <a:ext cx="2194200" cy="13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 u="sng">
                <a:latin typeface="Tahoma"/>
                <a:ea typeface="Tahoma"/>
                <a:cs typeface="Tahoma"/>
                <a:sym typeface="Tahoma"/>
              </a:rPr>
              <a:t>Booking</a:t>
            </a:r>
            <a:endParaRPr sz="1000"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latin typeface="Tahoma"/>
                <a:ea typeface="Tahoma"/>
                <a:cs typeface="Tahoma"/>
                <a:sym typeface="Tahoma"/>
              </a:rPr>
              <a:t>refCode (INT)</a:t>
            </a:r>
            <a:endParaRPr sz="1000"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latin typeface="Tahoma"/>
                <a:ea typeface="Tahoma"/>
                <a:cs typeface="Tahoma"/>
                <a:sym typeface="Tahoma"/>
              </a:rPr>
              <a:t>pid (VARCHAR)</a:t>
            </a:r>
            <a:endParaRPr sz="1000"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latin typeface="Tahoma"/>
                <a:ea typeface="Tahoma"/>
                <a:cs typeface="Tahoma"/>
                <a:sym typeface="Tahoma"/>
              </a:rPr>
              <a:t>fightNo(VARCHAR)</a:t>
            </a:r>
            <a:endParaRPr sz="1000"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latin typeface="Tahoma"/>
                <a:ea typeface="Tahoma"/>
                <a:cs typeface="Tahoma"/>
                <a:sym typeface="Tahoma"/>
              </a:rPr>
              <a:t>deptDate (DATE)</a:t>
            </a:r>
            <a:endParaRPr sz="1000"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latin typeface="Tahoma"/>
                <a:ea typeface="Tahoma"/>
                <a:cs typeface="Tahoma"/>
                <a:sym typeface="Tahoma"/>
              </a:rPr>
              <a:t>price (DOUBLE)</a:t>
            </a:r>
            <a:endParaRPr sz="1000"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latin typeface="Tahoma"/>
                <a:ea typeface="Tahoma"/>
                <a:cs typeface="Tahoma"/>
                <a:sym typeface="Tahoma"/>
              </a:rPr>
              <a:t>class_type (VARCHAR)</a:t>
            </a:r>
            <a:endParaRPr sz="1000"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latin typeface="Tahoma"/>
                <a:ea typeface="Tahoma"/>
                <a:cs typeface="Tahoma"/>
                <a:sym typeface="Tahoma"/>
              </a:rPr>
              <a:t>baggage (INT)</a:t>
            </a:r>
            <a:endParaRPr sz="1000"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latin typeface="Tahoma"/>
                <a:ea typeface="Tahoma"/>
                <a:cs typeface="Tahoma"/>
                <a:sym typeface="Tahoma"/>
              </a:rPr>
              <a:t>meal (INT)</a:t>
            </a:r>
            <a:endParaRPr sz="1000"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latin typeface="Tahoma"/>
                <a:ea typeface="Tahoma"/>
                <a:cs typeface="Tahoma"/>
                <a:sym typeface="Tahoma"/>
              </a:rPr>
              <a:t>seat_number (VARCHAR)</a:t>
            </a:r>
            <a:endParaRPr sz="10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784" name="Google Shape;784;g728a8ca5bb_1_462"/>
          <p:cNvSpPr/>
          <p:nvPr/>
        </p:nvSpPr>
        <p:spPr>
          <a:xfrm>
            <a:off x="5692647" y="2411456"/>
            <a:ext cx="1724100" cy="314100"/>
          </a:xfrm>
          <a:prstGeom prst="can">
            <a:avLst>
              <a:gd name="adj" fmla="val 25000"/>
            </a:avLst>
          </a:prstGeom>
          <a:solidFill>
            <a:srgbClr val="D0D0EF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Tahoma"/>
              <a:buNone/>
            </a:pPr>
            <a:r>
              <a:rPr lang="es" sz="1100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rPr>
              <a:t>flight_booking</a:t>
            </a:r>
            <a:endParaRPr sz="1100" b="0" i="0" u="none" strike="noStrike" cap="none">
              <a:solidFill>
                <a:schemeClr val="lt2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785" name="Google Shape;785;g728a8ca5bb_1_4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76826" y="1784288"/>
            <a:ext cx="402936" cy="5179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228"/>
    </mc:Choice>
    <mc:Fallback xmlns="">
      <p:transition spd="slow" advTm="46228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7"/>
          <p:cNvSpPr txBox="1">
            <a:spLocks noGrp="1"/>
          </p:cNvSpPr>
          <p:nvPr>
            <p:ph type="title"/>
          </p:nvPr>
        </p:nvSpPr>
        <p:spPr>
          <a:xfrm>
            <a:off x="4598900" y="1491800"/>
            <a:ext cx="3593700" cy="12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/>
              <a:t>Introduction</a:t>
            </a:r>
            <a:endParaRPr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5203C17F-EF1E-4283-B88D-59899D0B9C9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21700" y="4521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16"/>
    </mc:Choice>
    <mc:Fallback xmlns="">
      <p:transition spd="slow" advTm="21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g728a8ca5bb_1_641"/>
          <p:cNvSpPr/>
          <p:nvPr/>
        </p:nvSpPr>
        <p:spPr>
          <a:xfrm>
            <a:off x="1181100" y="1740675"/>
            <a:ext cx="6849900" cy="3105900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9200"/>
              </a:buClr>
              <a:buSzPts val="2800"/>
              <a:buFont typeface="Tahoma"/>
              <a:buNone/>
            </a:pPr>
            <a:endParaRPr sz="2800" b="1" i="0" u="none" strike="noStrike" cap="none">
              <a:solidFill>
                <a:srgbClr val="C692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792" name="Google Shape;792;g728a8ca5bb_1_641"/>
          <p:cNvSpPr txBox="1">
            <a:spLocks noGrp="1"/>
          </p:cNvSpPr>
          <p:nvPr>
            <p:ph type="title"/>
          </p:nvPr>
        </p:nvSpPr>
        <p:spPr>
          <a:xfrm>
            <a:off x="211188" y="-4744"/>
            <a:ext cx="8721600" cy="3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/>
              <a:t>Technical Overview Diagram (Flight microservice)</a:t>
            </a:r>
            <a:endParaRPr sz="2400"/>
          </a:p>
        </p:txBody>
      </p:sp>
      <p:sp>
        <p:nvSpPr>
          <p:cNvPr id="793" name="Google Shape;793;g728a8ca5bb_1_641"/>
          <p:cNvSpPr txBox="1">
            <a:spLocks noGrp="1"/>
          </p:cNvSpPr>
          <p:nvPr>
            <p:ph type="sldNum" idx="12"/>
          </p:nvPr>
        </p:nvSpPr>
        <p:spPr>
          <a:xfrm>
            <a:off x="8451850" y="4980385"/>
            <a:ext cx="352500" cy="1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Noto Sans Symbols"/>
              <a:buNone/>
            </a:pPr>
            <a:fld id="{00000000-1234-1234-1234-123412341234}" type="slidenum">
              <a:rPr lang="es"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30</a:t>
            </a:fld>
            <a:endParaRPr sz="8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4" name="Google Shape;794;g728a8ca5bb_1_641"/>
          <p:cNvSpPr/>
          <p:nvPr/>
        </p:nvSpPr>
        <p:spPr>
          <a:xfrm>
            <a:off x="1802950" y="510575"/>
            <a:ext cx="2165400" cy="546300"/>
          </a:xfrm>
          <a:prstGeom prst="flowChartAlternateProcess">
            <a:avLst/>
          </a:prstGeom>
          <a:noFill/>
          <a:ln w="25400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ahoma"/>
              <a:buNone/>
            </a:pPr>
            <a:r>
              <a:rPr lang="es" sz="1100" b="1" u="sng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Flight </a:t>
            </a:r>
            <a:r>
              <a:rPr lang="es" sz="1100" b="1" i="0" u="sng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Booking UI</a:t>
            </a:r>
            <a:endParaRPr sz="1100" b="1"/>
          </a:p>
          <a:p>
            <a:pPr marL="285750" marR="0" lvl="0" indent="-19208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⮚"/>
            </a:pPr>
            <a:r>
              <a:rPr lang="es" sz="11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Search Flights</a:t>
            </a:r>
            <a:endParaRPr sz="11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285750" marR="0" lvl="0" indent="-19208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⮚"/>
            </a:pPr>
            <a:r>
              <a:rPr lang="es" sz="11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Sends booking request</a:t>
            </a:r>
            <a:endParaRPr sz="1100" b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795" name="Google Shape;795;g728a8ca5bb_1_641"/>
          <p:cNvSpPr txBox="1"/>
          <p:nvPr/>
        </p:nvSpPr>
        <p:spPr>
          <a:xfrm>
            <a:off x="152400" y="1969200"/>
            <a:ext cx="1181100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Service Name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Operations</a:t>
            </a:r>
            <a:endParaRPr/>
          </a:p>
        </p:txBody>
      </p:sp>
      <p:cxnSp>
        <p:nvCxnSpPr>
          <p:cNvPr id="796" name="Google Shape;796;g728a8ca5bb_1_641"/>
          <p:cNvCxnSpPr/>
          <p:nvPr/>
        </p:nvCxnSpPr>
        <p:spPr>
          <a:xfrm>
            <a:off x="228600" y="2555712"/>
            <a:ext cx="944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97" name="Google Shape;797;g728a8ca5bb_1_641"/>
          <p:cNvSpPr txBox="1"/>
          <p:nvPr/>
        </p:nvSpPr>
        <p:spPr>
          <a:xfrm>
            <a:off x="0" y="564534"/>
            <a:ext cx="1504800" cy="7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Application/UI Name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Menu Items</a:t>
            </a:r>
            <a:endParaRPr sz="1600" b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cxnSp>
        <p:nvCxnSpPr>
          <p:cNvPr id="798" name="Google Shape;798;g728a8ca5bb_1_641"/>
          <p:cNvCxnSpPr/>
          <p:nvPr/>
        </p:nvCxnSpPr>
        <p:spPr>
          <a:xfrm>
            <a:off x="0" y="1188171"/>
            <a:ext cx="1181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99" name="Google Shape;799;g728a8ca5bb_1_641"/>
          <p:cNvSpPr/>
          <p:nvPr/>
        </p:nvSpPr>
        <p:spPr>
          <a:xfrm>
            <a:off x="4503400" y="1511991"/>
            <a:ext cx="1219200" cy="457200"/>
          </a:xfrm>
          <a:prstGeom prst="rect">
            <a:avLst/>
          </a:prstGeom>
          <a:solidFill>
            <a:srgbClr val="FFFF0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ahoma"/>
              <a:buNone/>
            </a:pPr>
            <a:r>
              <a:rPr lang="es"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Flight</a:t>
            </a:r>
            <a:endParaRPr sz="1600" b="0" i="0" u="none" strike="noStrike" cap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800" name="Google Shape;800;g728a8ca5bb_1_641"/>
          <p:cNvSpPr txBox="1"/>
          <p:nvPr/>
        </p:nvSpPr>
        <p:spPr>
          <a:xfrm>
            <a:off x="1333500" y="1835294"/>
            <a:ext cx="3651300" cy="27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b="1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Get all flights details</a:t>
            </a:r>
            <a:endParaRPr sz="1100" b="1" dirty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b="0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[GET] /</a:t>
            </a:r>
            <a:r>
              <a:rPr lang="es" sz="1100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flight</a:t>
            </a:r>
            <a:endParaRPr sz="1100" dirty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b="1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Get all flight no.</a:t>
            </a:r>
            <a:endParaRPr sz="1100" b="1" dirty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[GET]/getFlightNo</a:t>
            </a:r>
            <a:endParaRPr sz="1100" dirty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s" sz="1100" b="1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Get all flights by departure and arrival destination</a:t>
            </a:r>
            <a:endParaRPr sz="1100" b="1" dirty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[GET]/flight/&lt;string:departDest&gt;/&lt;string:arrivalDest&gt;</a:t>
            </a:r>
            <a:endParaRPr sz="1100" dirty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b="1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Get flight by flightNo</a:t>
            </a:r>
            <a:endParaRPr sz="1100" b="1" dirty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[GET]/flight/&lt;string:flightNo&gt;</a:t>
            </a:r>
            <a:endParaRPr sz="1100" dirty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b="1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Add flights</a:t>
            </a:r>
            <a:br>
              <a:rPr lang="es" sz="1100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lang="es" sz="1100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[POST]/flight/receive_flights</a:t>
            </a:r>
            <a:endParaRPr sz="1100" dirty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s" sz="1100" b="1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Add flights</a:t>
            </a:r>
            <a:br>
              <a:rPr lang="es" sz="1100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lang="es" sz="1100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[POST]/flight/receive_choice</a:t>
            </a:r>
            <a:endParaRPr sz="1100" dirty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s" sz="1100" b="1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Get all the country codes</a:t>
            </a:r>
            <a:endParaRPr sz="1100" b="1" dirty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s" sz="1100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[GET]/getFlightCode</a:t>
            </a:r>
            <a:endParaRPr sz="1100" dirty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s" sz="1100" b="1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Get country name by code</a:t>
            </a:r>
            <a:endParaRPr sz="1100" b="1" dirty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s" sz="1100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[GET]/getcodename/&lt;string:code&gt;</a:t>
            </a:r>
            <a:endParaRPr sz="1100" dirty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cxnSp>
        <p:nvCxnSpPr>
          <p:cNvPr id="801" name="Google Shape;801;g728a8ca5bb_1_641"/>
          <p:cNvCxnSpPr>
            <a:stCxn id="794" idx="3"/>
            <a:endCxn id="799" idx="1"/>
          </p:cNvCxnSpPr>
          <p:nvPr/>
        </p:nvCxnSpPr>
        <p:spPr>
          <a:xfrm>
            <a:off x="3968350" y="783725"/>
            <a:ext cx="535200" cy="957000"/>
          </a:xfrm>
          <a:prstGeom prst="straightConnector1">
            <a:avLst/>
          </a:prstGeom>
          <a:noFill/>
          <a:ln w="25400" cap="flat" cmpd="sng">
            <a:solidFill>
              <a:srgbClr val="0070C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802" name="Google Shape;802;g728a8ca5bb_1_641"/>
          <p:cNvSpPr/>
          <p:nvPr/>
        </p:nvSpPr>
        <p:spPr>
          <a:xfrm>
            <a:off x="4190300" y="461625"/>
            <a:ext cx="2319300" cy="784800"/>
          </a:xfrm>
          <a:prstGeom prst="flowChartAlternateProcess">
            <a:avLst/>
          </a:prstGeom>
          <a:noFill/>
          <a:ln w="25400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ahoma"/>
              <a:buNone/>
            </a:pPr>
            <a:r>
              <a:rPr lang="es" sz="1100" b="1" u="sng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Flight Management</a:t>
            </a:r>
            <a:r>
              <a:rPr lang="es" sz="1100" b="1" i="0" u="sng" strike="noStrike" cap="none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UI</a:t>
            </a:r>
            <a:endParaRPr sz="1100" b="1" dirty="0"/>
          </a:p>
          <a:p>
            <a:pPr marL="285750" marR="0" lvl="0" indent="-19208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⮚"/>
            </a:pPr>
            <a:r>
              <a:rPr lang="es" sz="1100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Checks booking</a:t>
            </a:r>
            <a:endParaRPr sz="1100" dirty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285750" marR="0" lvl="0" indent="-19208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ahoma"/>
              <a:buChar char="⮚"/>
            </a:pPr>
            <a:r>
              <a:rPr lang="es" sz="1100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Online check-in</a:t>
            </a:r>
            <a:endParaRPr sz="1100" dirty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803" name="Google Shape;803;g728a8ca5bb_1_641"/>
          <p:cNvSpPr/>
          <p:nvPr/>
        </p:nvSpPr>
        <p:spPr>
          <a:xfrm>
            <a:off x="6638950" y="514269"/>
            <a:ext cx="2165400" cy="784800"/>
          </a:xfrm>
          <a:prstGeom prst="flowChartAlternateProcess">
            <a:avLst/>
          </a:prstGeom>
          <a:noFill/>
          <a:ln w="25400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ahoma"/>
              <a:buNone/>
            </a:pPr>
            <a:r>
              <a:rPr lang="es" sz="1100" b="1" u="sng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Admin Check in</a:t>
            </a:r>
            <a:r>
              <a:rPr lang="es" sz="1100" b="1" i="0" u="sng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UI</a:t>
            </a:r>
            <a:endParaRPr sz="1100" b="1"/>
          </a:p>
          <a:p>
            <a:pPr marL="285750" marR="0" lvl="0" indent="-19208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⮚"/>
            </a:pPr>
            <a:r>
              <a:rPr lang="es" sz="11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Manual check-in </a:t>
            </a:r>
            <a:endParaRPr sz="11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285750" marR="0" lvl="0" indent="-19208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ahoma"/>
              <a:buChar char="⮚"/>
            </a:pPr>
            <a:r>
              <a:rPr lang="es" sz="11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Assign passenger seat </a:t>
            </a:r>
            <a:endParaRPr sz="11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cxnSp>
        <p:nvCxnSpPr>
          <p:cNvPr id="804" name="Google Shape;804;g728a8ca5bb_1_641"/>
          <p:cNvCxnSpPr>
            <a:stCxn id="802" idx="2"/>
            <a:endCxn id="799" idx="0"/>
          </p:cNvCxnSpPr>
          <p:nvPr/>
        </p:nvCxnSpPr>
        <p:spPr>
          <a:xfrm flipH="1">
            <a:off x="5112950" y="1246425"/>
            <a:ext cx="237000" cy="265500"/>
          </a:xfrm>
          <a:prstGeom prst="straightConnector1">
            <a:avLst/>
          </a:prstGeom>
          <a:noFill/>
          <a:ln w="25400" cap="flat" cmpd="sng">
            <a:solidFill>
              <a:srgbClr val="0070C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805" name="Google Shape;805;g728a8ca5bb_1_641"/>
          <p:cNvCxnSpPr>
            <a:stCxn id="803" idx="2"/>
            <a:endCxn id="799" idx="3"/>
          </p:cNvCxnSpPr>
          <p:nvPr/>
        </p:nvCxnSpPr>
        <p:spPr>
          <a:xfrm flipH="1">
            <a:off x="5722750" y="1299069"/>
            <a:ext cx="1998900" cy="441600"/>
          </a:xfrm>
          <a:prstGeom prst="straightConnector1">
            <a:avLst/>
          </a:prstGeom>
          <a:noFill/>
          <a:ln w="25400" cap="flat" cmpd="sng">
            <a:solidFill>
              <a:srgbClr val="0070C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806" name="Google Shape;806;g728a8ca5bb_1_641"/>
          <p:cNvSpPr/>
          <p:nvPr/>
        </p:nvSpPr>
        <p:spPr>
          <a:xfrm>
            <a:off x="5584770" y="2452706"/>
            <a:ext cx="2117100" cy="472800"/>
          </a:xfrm>
          <a:prstGeom prst="can">
            <a:avLst>
              <a:gd name="adj" fmla="val 25000"/>
            </a:avLst>
          </a:prstGeom>
          <a:solidFill>
            <a:srgbClr val="D0D0EF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Tahoma"/>
              <a:buNone/>
            </a:pPr>
            <a:r>
              <a:rPr lang="es" sz="1100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rPr>
              <a:t>flight_name</a:t>
            </a:r>
            <a:endParaRPr sz="1100" b="0" i="0" u="none" strike="noStrike" cap="none">
              <a:solidFill>
                <a:schemeClr val="lt2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807" name="Google Shape;807;g728a8ca5bb_1_641"/>
          <p:cNvSpPr txBox="1"/>
          <p:nvPr/>
        </p:nvSpPr>
        <p:spPr>
          <a:xfrm>
            <a:off x="5493400" y="2966049"/>
            <a:ext cx="2624100" cy="207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u="sng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Flight</a:t>
            </a:r>
            <a:endParaRPr sz="1100"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FlightNo(VARCHAR)</a:t>
            </a:r>
            <a:endParaRPr sz="11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DepartDest (VARCHAR)</a:t>
            </a:r>
            <a:endParaRPr sz="11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arrivalDest (VARCHAR)</a:t>
            </a:r>
            <a:endParaRPr sz="11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deptTime (TIME)</a:t>
            </a:r>
            <a:endParaRPr sz="11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s" sz="11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arrivalTime (TIME)</a:t>
            </a:r>
            <a:endParaRPr sz="11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basePrice (DOUBLE)</a:t>
            </a:r>
            <a:endParaRPr sz="11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u="sng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Code</a:t>
            </a:r>
            <a:endParaRPr sz="1100" u="sng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code (VARCHAR)</a:t>
            </a:r>
            <a:endParaRPr sz="11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name (VARCHAR)</a:t>
            </a:r>
            <a:endParaRPr sz="11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808" name="Google Shape;808;g728a8ca5bb_1_641"/>
          <p:cNvSpPr txBox="1"/>
          <p:nvPr/>
        </p:nvSpPr>
        <p:spPr>
          <a:xfrm>
            <a:off x="8037550" y="1911488"/>
            <a:ext cx="1059000" cy="9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Database Name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600" b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Table Name </a:t>
            </a:r>
            <a:br>
              <a:rPr lang="es" sz="12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lang="es" sz="12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&amp; Schema</a:t>
            </a:r>
            <a:endParaRPr/>
          </a:p>
        </p:txBody>
      </p:sp>
      <p:cxnSp>
        <p:nvCxnSpPr>
          <p:cNvPr id="809" name="Google Shape;809;g728a8ca5bb_1_641"/>
          <p:cNvCxnSpPr/>
          <p:nvPr/>
        </p:nvCxnSpPr>
        <p:spPr>
          <a:xfrm>
            <a:off x="8037550" y="2431306"/>
            <a:ext cx="944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10" name="Google Shape;810;g728a8ca5bb_1_641"/>
          <p:cNvSpPr/>
          <p:nvPr/>
        </p:nvSpPr>
        <p:spPr>
          <a:xfrm>
            <a:off x="1745425" y="1176574"/>
            <a:ext cx="2230500" cy="517800"/>
          </a:xfrm>
          <a:prstGeom prst="flowChartAlternateProcess">
            <a:avLst/>
          </a:prstGeom>
          <a:noFill/>
          <a:ln w="25400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ahoma"/>
              <a:buNone/>
            </a:pPr>
            <a:r>
              <a:rPr lang="es" sz="1100" b="1" u="sng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Account</a:t>
            </a:r>
            <a:r>
              <a:rPr lang="es" sz="1100" b="1" i="0" u="sng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UI</a:t>
            </a:r>
            <a:endParaRPr sz="1100" b="1"/>
          </a:p>
          <a:p>
            <a:pPr marL="285750" marR="0" lvl="0" indent="-19208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⮚"/>
            </a:pPr>
            <a:r>
              <a:rPr lang="es" sz="11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Create an account</a:t>
            </a:r>
            <a:endParaRPr sz="11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285750" marR="0" lvl="0" indent="-19208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⮚"/>
            </a:pPr>
            <a:r>
              <a:rPr lang="es" sz="11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Login </a:t>
            </a:r>
            <a:endParaRPr sz="1100" b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811" name="Google Shape;811;g728a8ca5bb_1_6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76826" y="1784288"/>
            <a:ext cx="402936" cy="5179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g728a8ca5bb_1_809"/>
          <p:cNvSpPr/>
          <p:nvPr/>
        </p:nvSpPr>
        <p:spPr>
          <a:xfrm>
            <a:off x="1038475" y="1898344"/>
            <a:ext cx="6975000" cy="3012600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9200"/>
              </a:buClr>
              <a:buSzPts val="2800"/>
              <a:buFont typeface="Tahoma"/>
              <a:buNone/>
            </a:pPr>
            <a:endParaRPr sz="2800" b="1" i="0" u="none" strike="noStrike" cap="none">
              <a:solidFill>
                <a:srgbClr val="C692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818" name="Google Shape;818;g728a8ca5bb_1_809"/>
          <p:cNvSpPr txBox="1">
            <a:spLocks noGrp="1"/>
          </p:cNvSpPr>
          <p:nvPr>
            <p:ph type="title"/>
          </p:nvPr>
        </p:nvSpPr>
        <p:spPr>
          <a:xfrm>
            <a:off x="211138" y="57150"/>
            <a:ext cx="8721600" cy="3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/>
              <a:t>Technical Overview Diagram (Pricing Microservice)</a:t>
            </a:r>
            <a:endParaRPr sz="2400"/>
          </a:p>
        </p:txBody>
      </p:sp>
      <p:sp>
        <p:nvSpPr>
          <p:cNvPr id="819" name="Google Shape;819;g728a8ca5bb_1_809"/>
          <p:cNvSpPr/>
          <p:nvPr/>
        </p:nvSpPr>
        <p:spPr>
          <a:xfrm>
            <a:off x="3957414" y="2007809"/>
            <a:ext cx="1219200" cy="457200"/>
          </a:xfrm>
          <a:prstGeom prst="rect">
            <a:avLst/>
          </a:prstGeom>
          <a:solidFill>
            <a:srgbClr val="FFFF0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ahoma"/>
              <a:buNone/>
            </a:pPr>
            <a:r>
              <a:rPr lang="es"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Pricing</a:t>
            </a:r>
            <a:endParaRPr sz="1600" b="0" i="0" u="none" strike="noStrike" cap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820" name="Google Shape;820;g728a8ca5bb_1_809"/>
          <p:cNvSpPr txBox="1"/>
          <p:nvPr/>
        </p:nvSpPr>
        <p:spPr>
          <a:xfrm>
            <a:off x="228600" y="564534"/>
            <a:ext cx="1504800" cy="7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Application/UI Name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Menu Items</a:t>
            </a:r>
            <a:endParaRPr sz="1600" b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cxnSp>
        <p:nvCxnSpPr>
          <p:cNvPr id="821" name="Google Shape;821;g728a8ca5bb_1_809"/>
          <p:cNvCxnSpPr/>
          <p:nvPr/>
        </p:nvCxnSpPr>
        <p:spPr>
          <a:xfrm>
            <a:off x="228600" y="1188171"/>
            <a:ext cx="1181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22" name="Google Shape;822;g728a8ca5bb_1_809"/>
          <p:cNvSpPr txBox="1"/>
          <p:nvPr/>
        </p:nvSpPr>
        <p:spPr>
          <a:xfrm>
            <a:off x="988049" y="1611916"/>
            <a:ext cx="13167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 b="0">
                <a:solidFill>
                  <a:srgbClr val="FF0000"/>
                </a:solidFill>
                <a:latin typeface="Tahoma"/>
                <a:ea typeface="Tahoma"/>
                <a:cs typeface="Tahoma"/>
                <a:sym typeface="Tahoma"/>
              </a:rPr>
              <a:t>Microservices</a:t>
            </a:r>
            <a:endParaRPr sz="1800" b="0">
              <a:solidFill>
                <a:srgbClr val="FF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823" name="Google Shape;823;g728a8ca5bb_1_809"/>
          <p:cNvSpPr/>
          <p:nvPr/>
        </p:nvSpPr>
        <p:spPr>
          <a:xfrm>
            <a:off x="1743600" y="1052324"/>
            <a:ext cx="2251500" cy="617100"/>
          </a:xfrm>
          <a:prstGeom prst="flowChartAlternateProcess">
            <a:avLst/>
          </a:prstGeom>
          <a:noFill/>
          <a:ln w="25400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b="1" u="sng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Flight Booking UI</a:t>
            </a:r>
            <a:endParaRPr sz="1100" b="1"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⮚"/>
            </a:pPr>
            <a:r>
              <a:rPr lang="es" sz="11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Search Flights</a:t>
            </a:r>
            <a:endParaRPr sz="11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⮚"/>
            </a:pPr>
            <a:r>
              <a:rPr lang="es" sz="11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Sends booking request</a:t>
            </a:r>
            <a:endParaRPr sz="1100" u="sng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824" name="Google Shape;824;g728a8ca5bb_1_809"/>
          <p:cNvSpPr/>
          <p:nvPr/>
        </p:nvSpPr>
        <p:spPr>
          <a:xfrm>
            <a:off x="4245650" y="573909"/>
            <a:ext cx="2319300" cy="784800"/>
          </a:xfrm>
          <a:prstGeom prst="flowChartAlternateProcess">
            <a:avLst/>
          </a:prstGeom>
          <a:noFill/>
          <a:ln w="25400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b="1" u="sng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Flight Management UI</a:t>
            </a:r>
            <a:endParaRPr sz="1100" b="1" dirty="0"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⮚"/>
            </a:pPr>
            <a:r>
              <a:rPr lang="es" sz="1100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Checks booking</a:t>
            </a:r>
            <a:endParaRPr sz="1100" dirty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ahoma"/>
              <a:buChar char="⮚"/>
            </a:pPr>
            <a:r>
              <a:rPr lang="es" sz="1100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Online check-in</a:t>
            </a:r>
            <a:endParaRPr sz="1100" u="sng" dirty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825" name="Google Shape;825;g728a8ca5bb_1_809"/>
          <p:cNvSpPr/>
          <p:nvPr/>
        </p:nvSpPr>
        <p:spPr>
          <a:xfrm>
            <a:off x="6846700" y="578653"/>
            <a:ext cx="2165400" cy="784800"/>
          </a:xfrm>
          <a:prstGeom prst="flowChartAlternateProcess">
            <a:avLst/>
          </a:prstGeom>
          <a:noFill/>
          <a:ln w="25400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b="1" u="sng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Admin Check in UI</a:t>
            </a:r>
            <a:endParaRPr sz="1100" b="1"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⮚"/>
            </a:pPr>
            <a:r>
              <a:rPr lang="es" sz="11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Manual check-in </a:t>
            </a:r>
            <a:endParaRPr sz="11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ahoma"/>
              <a:buChar char="⮚"/>
            </a:pPr>
            <a:r>
              <a:rPr lang="es" sz="11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Assign passenger seat </a:t>
            </a:r>
            <a:endParaRPr sz="1100" u="sng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cxnSp>
        <p:nvCxnSpPr>
          <p:cNvPr id="826" name="Google Shape;826;g728a8ca5bb_1_809"/>
          <p:cNvCxnSpPr>
            <a:stCxn id="824" idx="2"/>
            <a:endCxn id="819" idx="0"/>
          </p:cNvCxnSpPr>
          <p:nvPr/>
        </p:nvCxnSpPr>
        <p:spPr>
          <a:xfrm flipH="1">
            <a:off x="4567100" y="1358709"/>
            <a:ext cx="838200" cy="649200"/>
          </a:xfrm>
          <a:prstGeom prst="straightConnector1">
            <a:avLst/>
          </a:prstGeom>
          <a:noFill/>
          <a:ln w="25400" cap="flat" cmpd="sng">
            <a:solidFill>
              <a:srgbClr val="0070C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827" name="Google Shape;827;g728a8ca5bb_1_809"/>
          <p:cNvCxnSpPr>
            <a:stCxn id="825" idx="2"/>
            <a:endCxn id="819" idx="0"/>
          </p:cNvCxnSpPr>
          <p:nvPr/>
        </p:nvCxnSpPr>
        <p:spPr>
          <a:xfrm flipH="1">
            <a:off x="4567000" y="1363453"/>
            <a:ext cx="3362400" cy="644400"/>
          </a:xfrm>
          <a:prstGeom prst="straightConnector1">
            <a:avLst/>
          </a:prstGeom>
          <a:noFill/>
          <a:ln w="25400" cap="flat" cmpd="sng">
            <a:solidFill>
              <a:srgbClr val="0070C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828" name="Google Shape;828;g728a8ca5bb_1_809"/>
          <p:cNvSpPr/>
          <p:nvPr/>
        </p:nvSpPr>
        <p:spPr>
          <a:xfrm>
            <a:off x="6249150" y="2254576"/>
            <a:ext cx="1219200" cy="314100"/>
          </a:xfrm>
          <a:prstGeom prst="can">
            <a:avLst>
              <a:gd name="adj" fmla="val 25000"/>
            </a:avLst>
          </a:prstGeom>
          <a:solidFill>
            <a:srgbClr val="D0D0EF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Tahoma"/>
              <a:buNone/>
            </a:pPr>
            <a:r>
              <a:rPr lang="es" sz="1100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rPr>
              <a:t>flight_pricing</a:t>
            </a:r>
            <a:endParaRPr sz="1100" b="0" i="0" u="none" strike="noStrike" cap="none">
              <a:solidFill>
                <a:schemeClr val="lt2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829" name="Google Shape;829;g728a8ca5bb_1_809"/>
          <p:cNvSpPr txBox="1"/>
          <p:nvPr/>
        </p:nvSpPr>
        <p:spPr>
          <a:xfrm>
            <a:off x="5963400" y="2565338"/>
            <a:ext cx="1958100" cy="181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u="sng">
                <a:latin typeface="Tahoma"/>
                <a:ea typeface="Tahoma"/>
                <a:cs typeface="Tahoma"/>
                <a:sym typeface="Tahoma"/>
              </a:rPr>
              <a:t>Baggage</a:t>
            </a:r>
            <a:endParaRPr sz="1100"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latin typeface="Tahoma"/>
                <a:ea typeface="Tahoma"/>
                <a:cs typeface="Tahoma"/>
                <a:sym typeface="Tahoma"/>
              </a:rPr>
              <a:t>baggage_id (INT)</a:t>
            </a:r>
            <a:endParaRPr sz="1100"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latin typeface="Tahoma"/>
                <a:ea typeface="Tahoma"/>
                <a:cs typeface="Tahoma"/>
                <a:sym typeface="Tahoma"/>
              </a:rPr>
              <a:t>baggage_desc (VARCHAR)</a:t>
            </a:r>
            <a:endParaRPr sz="1100"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latin typeface="Tahoma"/>
                <a:ea typeface="Tahoma"/>
                <a:cs typeface="Tahoma"/>
                <a:sym typeface="Tahoma"/>
              </a:rPr>
              <a:t>price (double)</a:t>
            </a:r>
            <a:endParaRPr sz="1100"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u="sng">
                <a:latin typeface="Tahoma"/>
                <a:ea typeface="Tahoma"/>
                <a:cs typeface="Tahoma"/>
                <a:sym typeface="Tahoma"/>
              </a:rPr>
              <a:t>Class Type</a:t>
            </a:r>
            <a:endParaRPr sz="1100" u="sng"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latin typeface="Tahoma"/>
                <a:ea typeface="Tahoma"/>
                <a:cs typeface="Tahoma"/>
                <a:sym typeface="Tahoma"/>
              </a:rPr>
              <a:t>class_name (VARCHAR)</a:t>
            </a:r>
            <a:endParaRPr sz="1100"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latin typeface="Tahoma"/>
                <a:ea typeface="Tahoma"/>
                <a:cs typeface="Tahoma"/>
                <a:sym typeface="Tahoma"/>
              </a:rPr>
              <a:t>percentage (double)</a:t>
            </a:r>
            <a:endParaRPr sz="1100"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u="sng">
                <a:latin typeface="Tahoma"/>
                <a:ea typeface="Tahoma"/>
                <a:cs typeface="Tahoma"/>
                <a:sym typeface="Tahoma"/>
              </a:rPr>
              <a:t>Meal</a:t>
            </a:r>
            <a:endParaRPr sz="1100" u="sng"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latin typeface="Tahoma"/>
                <a:ea typeface="Tahoma"/>
                <a:cs typeface="Tahoma"/>
                <a:sym typeface="Tahoma"/>
              </a:rPr>
              <a:t>meal_id (INT)</a:t>
            </a:r>
            <a:endParaRPr sz="1100"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latin typeface="Tahoma"/>
                <a:ea typeface="Tahoma"/>
                <a:cs typeface="Tahoma"/>
                <a:sym typeface="Tahoma"/>
              </a:rPr>
              <a:t>meal_desc (VARCHAR)</a:t>
            </a:r>
            <a:endParaRPr sz="1100"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latin typeface="Tahoma"/>
                <a:ea typeface="Tahoma"/>
                <a:cs typeface="Tahoma"/>
                <a:sym typeface="Tahoma"/>
              </a:rPr>
              <a:t>price (double)</a:t>
            </a:r>
            <a:endParaRPr sz="11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830" name="Google Shape;830;g728a8ca5bb_1_809"/>
          <p:cNvSpPr txBox="1"/>
          <p:nvPr/>
        </p:nvSpPr>
        <p:spPr>
          <a:xfrm>
            <a:off x="8037550" y="1911488"/>
            <a:ext cx="1059000" cy="9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Database Name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600" b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Table Name </a:t>
            </a:r>
            <a:br>
              <a:rPr lang="es" sz="12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lang="es" sz="12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&amp; Schema</a:t>
            </a:r>
            <a:endParaRPr/>
          </a:p>
        </p:txBody>
      </p:sp>
      <p:cxnSp>
        <p:nvCxnSpPr>
          <p:cNvPr id="831" name="Google Shape;831;g728a8ca5bb_1_809"/>
          <p:cNvCxnSpPr/>
          <p:nvPr/>
        </p:nvCxnSpPr>
        <p:spPr>
          <a:xfrm>
            <a:off x="8037550" y="2507506"/>
            <a:ext cx="944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32" name="Google Shape;832;g728a8ca5bb_1_809"/>
          <p:cNvSpPr txBox="1"/>
          <p:nvPr/>
        </p:nvSpPr>
        <p:spPr>
          <a:xfrm>
            <a:off x="1352700" y="2018644"/>
            <a:ext cx="1958100" cy="246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Get all pricing</a:t>
            </a:r>
            <a:endParaRPr sz="1000" b="1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[GET]/pricing</a:t>
            </a:r>
            <a:endParaRPr sz="10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Get baggage pricing</a:t>
            </a:r>
            <a:endParaRPr sz="1000" b="1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[GET]/pricing/baggage/&lt;int:baggage_id&gt;</a:t>
            </a:r>
            <a:endParaRPr sz="10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s" sz="10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Get meal pricing</a:t>
            </a:r>
            <a:endParaRPr sz="1000" b="1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[GET]/pricing/meal/&lt;int:meal_id&gt;</a:t>
            </a:r>
            <a:endParaRPr sz="10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Get class percentage</a:t>
            </a:r>
            <a:endParaRPr sz="1000" b="1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[GET]/pricing/class/&lt;string:class_name&gt;</a:t>
            </a:r>
            <a:endParaRPr sz="10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Receive pricing information</a:t>
            </a:r>
            <a:endParaRPr sz="1000" b="1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[POST]/pricing/receive</a:t>
            </a:r>
            <a:endParaRPr sz="10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Get baggage id</a:t>
            </a:r>
            <a:endParaRPr sz="1000" b="1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s" sz="1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[GET]/pricing/getbaggageid/&lt;string:baggage_desc&gt;</a:t>
            </a:r>
            <a:endParaRPr sz="10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s" sz="10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Send all pricing details</a:t>
            </a:r>
            <a:endParaRPr sz="1000" b="1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s" sz="1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[POST] /pricing/receive</a:t>
            </a:r>
            <a:endParaRPr sz="10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833" name="Google Shape;833;g728a8ca5bb_1_809"/>
          <p:cNvSpPr/>
          <p:nvPr/>
        </p:nvSpPr>
        <p:spPr>
          <a:xfrm>
            <a:off x="1733400" y="422076"/>
            <a:ext cx="2230500" cy="528900"/>
          </a:xfrm>
          <a:prstGeom prst="flowChartAlternateProcess">
            <a:avLst/>
          </a:prstGeom>
          <a:noFill/>
          <a:ln w="25400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ahoma"/>
              <a:buNone/>
            </a:pPr>
            <a:r>
              <a:rPr lang="es" sz="1100" b="1" u="sng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Account</a:t>
            </a:r>
            <a:r>
              <a:rPr lang="es" sz="1100" b="1" i="0" u="sng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UI</a:t>
            </a:r>
            <a:endParaRPr sz="1100" b="1"/>
          </a:p>
          <a:p>
            <a:pPr marL="285750" marR="0" lvl="0" indent="-19208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⮚"/>
            </a:pPr>
            <a:r>
              <a:rPr lang="es" sz="11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Create an account</a:t>
            </a:r>
            <a:endParaRPr sz="11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285750" marR="0" lvl="0" indent="-19208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⮚"/>
            </a:pPr>
            <a:r>
              <a:rPr lang="es" sz="11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Login </a:t>
            </a:r>
            <a:endParaRPr sz="1100" b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834" name="Google Shape;834;g728a8ca5bb_1_809"/>
          <p:cNvSpPr txBox="1"/>
          <p:nvPr/>
        </p:nvSpPr>
        <p:spPr>
          <a:xfrm>
            <a:off x="0" y="1969200"/>
            <a:ext cx="1181100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Service Name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Operations</a:t>
            </a:r>
            <a:endParaRPr/>
          </a:p>
        </p:txBody>
      </p:sp>
      <p:cxnSp>
        <p:nvCxnSpPr>
          <p:cNvPr id="835" name="Google Shape;835;g728a8ca5bb_1_809"/>
          <p:cNvCxnSpPr/>
          <p:nvPr/>
        </p:nvCxnSpPr>
        <p:spPr>
          <a:xfrm>
            <a:off x="0" y="2583706"/>
            <a:ext cx="944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36" name="Google Shape;836;g728a8ca5bb_1_809"/>
          <p:cNvCxnSpPr>
            <a:stCxn id="823" idx="2"/>
            <a:endCxn id="819" idx="0"/>
          </p:cNvCxnSpPr>
          <p:nvPr/>
        </p:nvCxnSpPr>
        <p:spPr>
          <a:xfrm>
            <a:off x="2869350" y="1669424"/>
            <a:ext cx="1697700" cy="338400"/>
          </a:xfrm>
          <a:prstGeom prst="straightConnector1">
            <a:avLst/>
          </a:prstGeom>
          <a:noFill/>
          <a:ln w="25400" cap="flat" cmpd="sng">
            <a:solidFill>
              <a:srgbClr val="0070C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837" name="Google Shape;837;g728a8ca5bb_1_809"/>
          <p:cNvSpPr txBox="1"/>
          <p:nvPr/>
        </p:nvSpPr>
        <p:spPr>
          <a:xfrm>
            <a:off x="3482400" y="2610450"/>
            <a:ext cx="1958100" cy="20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s" sz="10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Get meal details by id</a:t>
            </a:r>
            <a:endParaRPr sz="1000" b="1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s" sz="1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[GET]/pricing/getmeal/&lt;string:meal_id&gt;</a:t>
            </a:r>
            <a:endParaRPr sz="10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s" sz="10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Get meal by meal description</a:t>
            </a:r>
            <a:endParaRPr sz="1000" b="1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s" sz="1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[GET]/pricing/getmeal/&lt;string:meal_desc&gt;</a:t>
            </a:r>
            <a:endParaRPr sz="10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s" sz="10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Get baggage details by id</a:t>
            </a:r>
            <a:endParaRPr sz="1000" b="1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s" sz="1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[GET]/pricing/getbaggage/&lt;string:baggage_id&gt;</a:t>
            </a:r>
            <a:endParaRPr sz="10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s" sz="10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Get baggage by baggage description</a:t>
            </a:r>
            <a:endParaRPr sz="1000" b="1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s" sz="1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[GET]/pricing/getbaggage/&lt;string:baggage_desc&gt;</a:t>
            </a:r>
            <a:endParaRPr sz="10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000" b="1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g728a8ca5bb_1_893"/>
          <p:cNvSpPr txBox="1">
            <a:spLocks noGrp="1"/>
          </p:cNvSpPr>
          <p:nvPr>
            <p:ph type="title"/>
          </p:nvPr>
        </p:nvSpPr>
        <p:spPr>
          <a:xfrm>
            <a:off x="211138" y="57150"/>
            <a:ext cx="8721600" cy="3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/>
              <a:t>Technical Overview Diagram (.py Without Database)</a:t>
            </a:r>
            <a:endParaRPr sz="2400"/>
          </a:p>
        </p:txBody>
      </p:sp>
      <p:sp>
        <p:nvSpPr>
          <p:cNvPr id="844" name="Google Shape;844;g728a8ca5bb_1_893"/>
          <p:cNvSpPr txBox="1"/>
          <p:nvPr/>
        </p:nvSpPr>
        <p:spPr>
          <a:xfrm>
            <a:off x="0" y="1969200"/>
            <a:ext cx="1181100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Service Name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Operations</a:t>
            </a:r>
            <a:endParaRPr/>
          </a:p>
        </p:txBody>
      </p:sp>
      <p:cxnSp>
        <p:nvCxnSpPr>
          <p:cNvPr id="845" name="Google Shape;845;g728a8ca5bb_1_893"/>
          <p:cNvCxnSpPr/>
          <p:nvPr/>
        </p:nvCxnSpPr>
        <p:spPr>
          <a:xfrm>
            <a:off x="0" y="2583706"/>
            <a:ext cx="944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46" name="Google Shape;846;g728a8ca5bb_1_893"/>
          <p:cNvSpPr txBox="1"/>
          <p:nvPr/>
        </p:nvSpPr>
        <p:spPr>
          <a:xfrm>
            <a:off x="228600" y="564534"/>
            <a:ext cx="1504800" cy="7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Application/UI Name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Menu Items</a:t>
            </a:r>
            <a:endParaRPr sz="1600" b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cxnSp>
        <p:nvCxnSpPr>
          <p:cNvPr id="847" name="Google Shape;847;g728a8ca5bb_1_893"/>
          <p:cNvCxnSpPr/>
          <p:nvPr/>
        </p:nvCxnSpPr>
        <p:spPr>
          <a:xfrm>
            <a:off x="228600" y="1111971"/>
            <a:ext cx="1181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48" name="Google Shape;848;g728a8ca5bb_1_893"/>
          <p:cNvSpPr txBox="1"/>
          <p:nvPr/>
        </p:nvSpPr>
        <p:spPr>
          <a:xfrm>
            <a:off x="1766124" y="1512316"/>
            <a:ext cx="13167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b="0">
                <a:solidFill>
                  <a:srgbClr val="FF0000"/>
                </a:solidFill>
                <a:latin typeface="Tahoma"/>
                <a:ea typeface="Tahoma"/>
                <a:cs typeface="Tahoma"/>
                <a:sym typeface="Tahoma"/>
              </a:rPr>
              <a:t>Microservices</a:t>
            </a:r>
            <a:endParaRPr sz="1100" b="0">
              <a:solidFill>
                <a:srgbClr val="FF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849" name="Google Shape;849;g728a8ca5bb_1_893"/>
          <p:cNvSpPr/>
          <p:nvPr/>
        </p:nvSpPr>
        <p:spPr>
          <a:xfrm>
            <a:off x="1723200" y="955575"/>
            <a:ext cx="2230500" cy="593100"/>
          </a:xfrm>
          <a:prstGeom prst="flowChartAlternateProcess">
            <a:avLst/>
          </a:prstGeom>
          <a:noFill/>
          <a:ln w="25400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b="1" u="sng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Flight Booking UI</a:t>
            </a:r>
            <a:endParaRPr sz="1100" b="1"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⮚"/>
            </a:pPr>
            <a:r>
              <a:rPr lang="es" sz="11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Search Flights</a:t>
            </a:r>
            <a:endParaRPr sz="11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⮚"/>
            </a:pPr>
            <a:r>
              <a:rPr lang="es" sz="11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Sends booking request</a:t>
            </a:r>
            <a:endParaRPr sz="1100" u="sng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850" name="Google Shape;850;g728a8ca5bb_1_893"/>
          <p:cNvSpPr/>
          <p:nvPr/>
        </p:nvSpPr>
        <p:spPr>
          <a:xfrm>
            <a:off x="4235450" y="555272"/>
            <a:ext cx="2319300" cy="784800"/>
          </a:xfrm>
          <a:prstGeom prst="flowChartAlternateProcess">
            <a:avLst/>
          </a:prstGeom>
          <a:noFill/>
          <a:ln w="25400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b="1" u="sng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Flight Management UI</a:t>
            </a:r>
            <a:endParaRPr sz="1100" b="1" dirty="0"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⮚"/>
            </a:pPr>
            <a:r>
              <a:rPr lang="es" sz="1100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Checks booking</a:t>
            </a:r>
            <a:endParaRPr sz="1100" dirty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ahoma"/>
              <a:buChar char="⮚"/>
            </a:pPr>
            <a:r>
              <a:rPr lang="es" sz="1100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Online check-in</a:t>
            </a:r>
            <a:endParaRPr sz="1100" u="sng" dirty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851" name="Google Shape;851;g728a8ca5bb_1_893"/>
          <p:cNvSpPr/>
          <p:nvPr/>
        </p:nvSpPr>
        <p:spPr>
          <a:xfrm>
            <a:off x="6836500" y="560016"/>
            <a:ext cx="2165400" cy="784800"/>
          </a:xfrm>
          <a:prstGeom prst="flowChartAlternateProcess">
            <a:avLst/>
          </a:prstGeom>
          <a:noFill/>
          <a:ln w="25400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b="1" u="sng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Admin Check in UI</a:t>
            </a:r>
            <a:endParaRPr sz="1100" b="1"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⮚"/>
            </a:pPr>
            <a:r>
              <a:rPr lang="es" sz="11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Manual check-in </a:t>
            </a:r>
            <a:endParaRPr sz="11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ahoma"/>
              <a:buChar char="⮚"/>
            </a:pPr>
            <a:r>
              <a:rPr lang="es" sz="11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Assign passenger seat </a:t>
            </a:r>
            <a:endParaRPr sz="1100" u="sng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852" name="Google Shape;852;g728a8ca5bb_1_893"/>
          <p:cNvSpPr/>
          <p:nvPr/>
        </p:nvSpPr>
        <p:spPr>
          <a:xfrm>
            <a:off x="4742475" y="1738750"/>
            <a:ext cx="1958100" cy="3141600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9200"/>
              </a:buClr>
              <a:buSzPts val="2800"/>
              <a:buFont typeface="Tahoma"/>
              <a:buNone/>
            </a:pPr>
            <a:endParaRPr sz="2800" b="1" i="0" u="none" strike="noStrike" cap="none">
              <a:solidFill>
                <a:srgbClr val="C692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853" name="Google Shape;853;g728a8ca5bb_1_893"/>
          <p:cNvSpPr/>
          <p:nvPr/>
        </p:nvSpPr>
        <p:spPr>
          <a:xfrm>
            <a:off x="5107489" y="1848903"/>
            <a:ext cx="1219200" cy="457200"/>
          </a:xfrm>
          <a:prstGeom prst="rect">
            <a:avLst/>
          </a:prstGeom>
          <a:solidFill>
            <a:srgbClr val="FFFF0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ahoma"/>
              <a:buNone/>
            </a:pPr>
            <a:r>
              <a:rPr lang="es"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Billing</a:t>
            </a:r>
            <a:endParaRPr sz="1600" b="0" i="0" u="none" strike="noStrike" cap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854" name="Google Shape;854;g728a8ca5bb_1_893"/>
          <p:cNvSpPr txBox="1"/>
          <p:nvPr/>
        </p:nvSpPr>
        <p:spPr>
          <a:xfrm>
            <a:off x="4766450" y="2406113"/>
            <a:ext cx="1840200" cy="195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Redirect to PayPal API </a:t>
            </a:r>
            <a:endParaRPr sz="1100" b="1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[GET]/[POST]/billing</a:t>
            </a:r>
            <a:endParaRPr sz="11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Receive status of payment</a:t>
            </a:r>
            <a:endParaRPr sz="1100" b="1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[GET]/billing/status/&lt;string:stt&gt;/&lt;string:refCode&gt;</a:t>
            </a:r>
            <a:endParaRPr sz="11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855" name="Google Shape;855;g728a8ca5bb_1_893"/>
          <p:cNvSpPr/>
          <p:nvPr/>
        </p:nvSpPr>
        <p:spPr>
          <a:xfrm>
            <a:off x="1766125" y="1738750"/>
            <a:ext cx="2738100" cy="3141600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9200"/>
              </a:buClr>
              <a:buSzPts val="2800"/>
              <a:buFont typeface="Tahoma"/>
              <a:buNone/>
            </a:pPr>
            <a:endParaRPr sz="2800" b="1" i="0" u="none" strike="noStrike" cap="none">
              <a:solidFill>
                <a:srgbClr val="C692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856" name="Google Shape;856;g728a8ca5bb_1_893"/>
          <p:cNvSpPr/>
          <p:nvPr/>
        </p:nvSpPr>
        <p:spPr>
          <a:xfrm>
            <a:off x="2173614" y="1848903"/>
            <a:ext cx="1219200" cy="457200"/>
          </a:xfrm>
          <a:prstGeom prst="rect">
            <a:avLst/>
          </a:prstGeom>
          <a:solidFill>
            <a:srgbClr val="FFFF0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ahoma"/>
              <a:buNone/>
            </a:pPr>
            <a:r>
              <a:rPr lang="es"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App</a:t>
            </a:r>
            <a:endParaRPr sz="1600" b="0" i="0" u="none" strike="noStrike" cap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857" name="Google Shape;857;g728a8ca5bb_1_893"/>
          <p:cNvSpPr txBox="1"/>
          <p:nvPr/>
        </p:nvSpPr>
        <p:spPr>
          <a:xfrm>
            <a:off x="1897125" y="2306125"/>
            <a:ext cx="2611800" cy="23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Render Templates (on port 8000)</a:t>
            </a:r>
            <a:endParaRPr sz="1100" b="1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1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/about </a:t>
            </a:r>
            <a:r>
              <a:rPr lang="es" sz="11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to about.html</a:t>
            </a:r>
            <a:endParaRPr sz="11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/create_account </a:t>
            </a:r>
            <a:r>
              <a:rPr lang="es" sz="11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to create_account.html</a:t>
            </a:r>
            <a:endParaRPr sz="11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/manage </a:t>
            </a:r>
            <a:r>
              <a:rPr lang="es" sz="11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to manage_booking.html</a:t>
            </a:r>
            <a:endParaRPr sz="11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/login </a:t>
            </a:r>
            <a:r>
              <a:rPr lang="es" sz="11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to login.html</a:t>
            </a:r>
            <a:endParaRPr sz="11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/logout </a:t>
            </a:r>
            <a:r>
              <a:rPr lang="es" sz="11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to logout.html</a:t>
            </a:r>
            <a:endParaRPr sz="11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/search_flights </a:t>
            </a:r>
            <a:r>
              <a:rPr lang="es" sz="11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to search_flights.html</a:t>
            </a:r>
            <a:endParaRPr sz="11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/admin_search </a:t>
            </a:r>
            <a:r>
              <a:rPr lang="es" sz="11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to admin_search.html</a:t>
            </a:r>
            <a:endParaRPr sz="11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/paypal</a:t>
            </a:r>
            <a:r>
              <a:rPr lang="es" sz="11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to paypal.html</a:t>
            </a:r>
            <a:endParaRPr sz="11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/cart </a:t>
            </a:r>
            <a:r>
              <a:rPr lang="es" sz="11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to cart.html</a:t>
            </a:r>
            <a:endParaRPr sz="11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1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1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1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858" name="Google Shape;858;g728a8ca5bb_1_893"/>
          <p:cNvSpPr/>
          <p:nvPr/>
        </p:nvSpPr>
        <p:spPr>
          <a:xfrm>
            <a:off x="1723200" y="403425"/>
            <a:ext cx="2230500" cy="504000"/>
          </a:xfrm>
          <a:prstGeom prst="flowChartAlternateProcess">
            <a:avLst/>
          </a:prstGeom>
          <a:noFill/>
          <a:ln w="25400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ahoma"/>
              <a:buNone/>
            </a:pPr>
            <a:r>
              <a:rPr lang="es" sz="1100" b="1" u="sng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Account</a:t>
            </a:r>
            <a:r>
              <a:rPr lang="es" sz="1100" b="1" i="0" u="sng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UI</a:t>
            </a:r>
            <a:endParaRPr sz="1100" b="1" u="sng"/>
          </a:p>
          <a:p>
            <a:pPr marL="285750" marR="0" lvl="0" indent="-19208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⮚"/>
            </a:pPr>
            <a:r>
              <a:rPr lang="es" sz="11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Create an account</a:t>
            </a:r>
            <a:endParaRPr sz="11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285750" marR="0" lvl="0" indent="-19208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⮚"/>
            </a:pPr>
            <a:r>
              <a:rPr lang="es" sz="11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Login </a:t>
            </a:r>
            <a:endParaRPr sz="1100" b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cxnSp>
        <p:nvCxnSpPr>
          <p:cNvPr id="859" name="Google Shape;859;g728a8ca5bb_1_893"/>
          <p:cNvCxnSpPr>
            <a:stCxn id="858" idx="1"/>
            <a:endCxn id="856" idx="0"/>
          </p:cNvCxnSpPr>
          <p:nvPr/>
        </p:nvCxnSpPr>
        <p:spPr>
          <a:xfrm>
            <a:off x="1723200" y="655425"/>
            <a:ext cx="1059900" cy="1193400"/>
          </a:xfrm>
          <a:prstGeom prst="straightConnector1">
            <a:avLst/>
          </a:prstGeom>
          <a:noFill/>
          <a:ln w="25400" cap="flat" cmpd="sng">
            <a:solidFill>
              <a:srgbClr val="0070C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860" name="Google Shape;860;g728a8ca5bb_1_893"/>
          <p:cNvCxnSpPr>
            <a:stCxn id="850" idx="2"/>
            <a:endCxn id="856" idx="0"/>
          </p:cNvCxnSpPr>
          <p:nvPr/>
        </p:nvCxnSpPr>
        <p:spPr>
          <a:xfrm flipH="1">
            <a:off x="2783300" y="1340072"/>
            <a:ext cx="2611800" cy="508800"/>
          </a:xfrm>
          <a:prstGeom prst="straightConnector1">
            <a:avLst/>
          </a:prstGeom>
          <a:noFill/>
          <a:ln w="25400" cap="flat" cmpd="sng">
            <a:solidFill>
              <a:srgbClr val="0070C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861" name="Google Shape;861;g728a8ca5bb_1_893"/>
          <p:cNvCxnSpPr>
            <a:stCxn id="851" idx="2"/>
            <a:endCxn id="856" idx="0"/>
          </p:cNvCxnSpPr>
          <p:nvPr/>
        </p:nvCxnSpPr>
        <p:spPr>
          <a:xfrm flipH="1">
            <a:off x="2783200" y="1344816"/>
            <a:ext cx="5136000" cy="504000"/>
          </a:xfrm>
          <a:prstGeom prst="straightConnector1">
            <a:avLst/>
          </a:prstGeom>
          <a:noFill/>
          <a:ln w="25400" cap="flat" cmpd="sng">
            <a:solidFill>
              <a:srgbClr val="0070C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862" name="Google Shape;862;g728a8ca5bb_1_893"/>
          <p:cNvCxnSpPr>
            <a:stCxn id="849" idx="2"/>
            <a:endCxn id="853" idx="0"/>
          </p:cNvCxnSpPr>
          <p:nvPr/>
        </p:nvCxnSpPr>
        <p:spPr>
          <a:xfrm>
            <a:off x="2838450" y="1548675"/>
            <a:ext cx="2878500" cy="300300"/>
          </a:xfrm>
          <a:prstGeom prst="straightConnector1">
            <a:avLst/>
          </a:prstGeom>
          <a:noFill/>
          <a:ln w="25400" cap="flat" cmpd="sng">
            <a:solidFill>
              <a:srgbClr val="0070C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863" name="Google Shape;863;g728a8ca5bb_1_893"/>
          <p:cNvSpPr txBox="1"/>
          <p:nvPr/>
        </p:nvSpPr>
        <p:spPr>
          <a:xfrm>
            <a:off x="4742474" y="1546722"/>
            <a:ext cx="13167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b="0">
                <a:solidFill>
                  <a:srgbClr val="FF0000"/>
                </a:solidFill>
                <a:latin typeface="Tahoma"/>
                <a:ea typeface="Tahoma"/>
                <a:cs typeface="Tahoma"/>
                <a:sym typeface="Tahoma"/>
              </a:rPr>
              <a:t>Microservices</a:t>
            </a:r>
            <a:endParaRPr sz="1100" b="0">
              <a:solidFill>
                <a:srgbClr val="FF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864" name="Google Shape;864;g728a8ca5bb_1_8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7125" y="1804159"/>
            <a:ext cx="182472" cy="234553"/>
          </a:xfrm>
          <a:prstGeom prst="rect">
            <a:avLst/>
          </a:prstGeom>
          <a:noFill/>
          <a:ln>
            <a:noFill/>
          </a:ln>
        </p:spPr>
      </p:pic>
      <p:pic>
        <p:nvPicPr>
          <p:cNvPr id="865" name="Google Shape;865;g728a8ca5bb_1_8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4675" y="1848802"/>
            <a:ext cx="182472" cy="234553"/>
          </a:xfrm>
          <a:prstGeom prst="rect">
            <a:avLst/>
          </a:prstGeom>
          <a:noFill/>
          <a:ln>
            <a:noFill/>
          </a:ln>
        </p:spPr>
      </p:pic>
      <p:sp>
        <p:nvSpPr>
          <p:cNvPr id="866" name="Google Shape;866;g728a8ca5bb_1_893"/>
          <p:cNvSpPr/>
          <p:nvPr/>
        </p:nvSpPr>
        <p:spPr>
          <a:xfrm>
            <a:off x="7040800" y="1738750"/>
            <a:ext cx="1958100" cy="3141600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9200"/>
              </a:buClr>
              <a:buSzPts val="2800"/>
              <a:buFont typeface="Tahoma"/>
              <a:buNone/>
            </a:pPr>
            <a:endParaRPr sz="2800" b="1" i="0" u="none" strike="noStrike" cap="none">
              <a:solidFill>
                <a:srgbClr val="C692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867" name="Google Shape;867;g728a8ca5bb_1_893"/>
          <p:cNvSpPr/>
          <p:nvPr/>
        </p:nvSpPr>
        <p:spPr>
          <a:xfrm>
            <a:off x="7393489" y="1848903"/>
            <a:ext cx="1219200" cy="457200"/>
          </a:xfrm>
          <a:prstGeom prst="rect">
            <a:avLst/>
          </a:prstGeom>
          <a:solidFill>
            <a:srgbClr val="FFFF0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ahoma"/>
              <a:buNone/>
            </a:pPr>
            <a:r>
              <a:rPr lang="es"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Notification</a:t>
            </a:r>
            <a:endParaRPr sz="1600" b="0" i="0" u="none" strike="noStrike" cap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868" name="Google Shape;868;g728a8ca5bb_1_893"/>
          <p:cNvSpPr txBox="1"/>
          <p:nvPr/>
        </p:nvSpPr>
        <p:spPr>
          <a:xfrm>
            <a:off x="7052450" y="2406113"/>
            <a:ext cx="1840200" cy="195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receive_booking()</a:t>
            </a:r>
            <a:endParaRPr sz="1100" b="1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callback(channel, method, properties, body)</a:t>
            </a:r>
            <a:endParaRPr sz="1100" b="1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1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send_email(message)</a:t>
            </a:r>
            <a:endParaRPr sz="1100" b="1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g728a8ca5bb_1_1287"/>
          <p:cNvSpPr txBox="1"/>
          <p:nvPr/>
        </p:nvSpPr>
        <p:spPr>
          <a:xfrm>
            <a:off x="0" y="2489813"/>
            <a:ext cx="9747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Service</a:t>
            </a:r>
            <a:r>
              <a:rPr lang="es"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</a:t>
            </a:r>
            <a:endParaRPr/>
          </a:p>
        </p:txBody>
      </p:sp>
      <p:sp>
        <p:nvSpPr>
          <p:cNvPr id="875" name="Google Shape;875;g728a8ca5bb_1_1287"/>
          <p:cNvSpPr txBox="1"/>
          <p:nvPr/>
        </p:nvSpPr>
        <p:spPr>
          <a:xfrm>
            <a:off x="76200" y="564534"/>
            <a:ext cx="1504800" cy="7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Application/UI Name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Menu Items</a:t>
            </a:r>
            <a:endParaRPr sz="1600" b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cxnSp>
        <p:nvCxnSpPr>
          <p:cNvPr id="876" name="Google Shape;876;g728a8ca5bb_1_1287"/>
          <p:cNvCxnSpPr/>
          <p:nvPr/>
        </p:nvCxnSpPr>
        <p:spPr>
          <a:xfrm>
            <a:off x="152400" y="1188171"/>
            <a:ext cx="1181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77" name="Google Shape;877;g728a8ca5bb_1_1287"/>
          <p:cNvSpPr/>
          <p:nvPr/>
        </p:nvSpPr>
        <p:spPr>
          <a:xfrm>
            <a:off x="1745425" y="1244250"/>
            <a:ext cx="2230500" cy="593100"/>
          </a:xfrm>
          <a:prstGeom prst="flowChartAlternateProcess">
            <a:avLst/>
          </a:prstGeom>
          <a:noFill/>
          <a:ln w="25400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 u="sng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Flight Booking UI</a:t>
            </a:r>
            <a:endParaRPr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⮚"/>
            </a:pPr>
            <a:r>
              <a:rPr lang="es"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Search Flights</a:t>
            </a:r>
            <a:endParaRPr sz="12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⮚"/>
            </a:pPr>
            <a:r>
              <a:rPr lang="es"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Sends booking request</a:t>
            </a:r>
            <a:endParaRPr sz="1600" u="sng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878" name="Google Shape;878;g728a8ca5bb_1_1287"/>
          <p:cNvSpPr/>
          <p:nvPr/>
        </p:nvSpPr>
        <p:spPr>
          <a:xfrm>
            <a:off x="4235450" y="443275"/>
            <a:ext cx="2319300" cy="896700"/>
          </a:xfrm>
          <a:prstGeom prst="flowChartAlternateProcess">
            <a:avLst/>
          </a:prstGeom>
          <a:noFill/>
          <a:ln w="25400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 u="sng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Flight Management UI</a:t>
            </a:r>
            <a:endParaRPr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⮚"/>
            </a:pPr>
            <a:r>
              <a:rPr lang="es"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Checks booking</a:t>
            </a:r>
            <a:endParaRPr sz="12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ahoma"/>
              <a:buChar char="⮚"/>
            </a:pPr>
            <a:r>
              <a:rPr lang="es"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Updates booking</a:t>
            </a:r>
            <a:endParaRPr sz="12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ahoma"/>
              <a:buChar char="⮚"/>
            </a:pPr>
            <a:r>
              <a:rPr lang="es"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Online check-in</a:t>
            </a:r>
            <a:endParaRPr sz="1600" u="sng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879" name="Google Shape;879;g728a8ca5bb_1_1287"/>
          <p:cNvSpPr/>
          <p:nvPr/>
        </p:nvSpPr>
        <p:spPr>
          <a:xfrm>
            <a:off x="6836500" y="489126"/>
            <a:ext cx="2165400" cy="855600"/>
          </a:xfrm>
          <a:prstGeom prst="flowChartAlternateProcess">
            <a:avLst/>
          </a:prstGeom>
          <a:noFill/>
          <a:ln w="25400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 u="sng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Admin Check in UI</a:t>
            </a:r>
            <a:endParaRPr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⮚"/>
            </a:pPr>
            <a:r>
              <a:rPr lang="es"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Manual check-in </a:t>
            </a:r>
            <a:endParaRPr sz="12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ahoma"/>
              <a:buChar char="⮚"/>
            </a:pPr>
            <a:r>
              <a:rPr lang="es"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Assign passenger seat </a:t>
            </a:r>
            <a:endParaRPr sz="1600" u="sng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880" name="Google Shape;880;g728a8ca5bb_1_1287"/>
          <p:cNvSpPr/>
          <p:nvPr/>
        </p:nvSpPr>
        <p:spPr>
          <a:xfrm>
            <a:off x="1072125" y="2489100"/>
            <a:ext cx="7655400" cy="2233500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9200"/>
              </a:buClr>
              <a:buSzPts val="2800"/>
              <a:buFont typeface="Tahoma"/>
              <a:buNone/>
            </a:pPr>
            <a:endParaRPr sz="2800" b="1" i="0" u="none" strike="noStrike" cap="none">
              <a:solidFill>
                <a:srgbClr val="C692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881" name="Google Shape;881;g728a8ca5bb_1_1287"/>
          <p:cNvSpPr/>
          <p:nvPr/>
        </p:nvSpPr>
        <p:spPr>
          <a:xfrm>
            <a:off x="1571775" y="298972"/>
            <a:ext cx="2230500" cy="664500"/>
          </a:xfrm>
          <a:prstGeom prst="flowChartAlternateProcess">
            <a:avLst/>
          </a:prstGeom>
          <a:noFill/>
          <a:ln w="25400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ahoma"/>
              <a:buNone/>
            </a:pPr>
            <a:r>
              <a:rPr lang="es" sz="1600" u="sng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Account</a:t>
            </a:r>
            <a:r>
              <a:rPr lang="es" sz="1600" b="0" i="0" u="sng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UI</a:t>
            </a:r>
            <a:endParaRPr/>
          </a:p>
          <a:p>
            <a:pPr marL="285750" marR="0" lvl="0" indent="-19843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⮚"/>
            </a:pPr>
            <a:r>
              <a:rPr lang="es"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Create an account</a:t>
            </a:r>
            <a:endParaRPr sz="12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285750" marR="0" lvl="0" indent="-19843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⮚"/>
            </a:pPr>
            <a:r>
              <a:rPr lang="es"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Login </a:t>
            </a:r>
            <a:endParaRPr sz="1200" b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cxnSp>
        <p:nvCxnSpPr>
          <p:cNvPr id="882" name="Google Shape;882;g728a8ca5bb_1_1287"/>
          <p:cNvCxnSpPr>
            <a:stCxn id="881" idx="1"/>
            <a:endCxn id="883" idx="0"/>
          </p:cNvCxnSpPr>
          <p:nvPr/>
        </p:nvCxnSpPr>
        <p:spPr>
          <a:xfrm>
            <a:off x="1571775" y="631222"/>
            <a:ext cx="269400" cy="2592000"/>
          </a:xfrm>
          <a:prstGeom prst="straightConnector1">
            <a:avLst/>
          </a:prstGeom>
          <a:noFill/>
          <a:ln w="25400" cap="flat" cmpd="sng">
            <a:solidFill>
              <a:srgbClr val="0070C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884" name="Google Shape;884;g728a8ca5bb_1_1287"/>
          <p:cNvCxnSpPr>
            <a:stCxn id="878" idx="2"/>
            <a:endCxn id="883" idx="0"/>
          </p:cNvCxnSpPr>
          <p:nvPr/>
        </p:nvCxnSpPr>
        <p:spPr>
          <a:xfrm flipH="1">
            <a:off x="1841300" y="1339975"/>
            <a:ext cx="3553800" cy="1883100"/>
          </a:xfrm>
          <a:prstGeom prst="straightConnector1">
            <a:avLst/>
          </a:prstGeom>
          <a:noFill/>
          <a:ln w="25400" cap="flat" cmpd="sng">
            <a:solidFill>
              <a:srgbClr val="0070C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885" name="Google Shape;885;g728a8ca5bb_1_1287"/>
          <p:cNvCxnSpPr>
            <a:stCxn id="879" idx="2"/>
            <a:endCxn id="883" idx="0"/>
          </p:cNvCxnSpPr>
          <p:nvPr/>
        </p:nvCxnSpPr>
        <p:spPr>
          <a:xfrm flipH="1">
            <a:off x="1841200" y="1344726"/>
            <a:ext cx="6078000" cy="1878300"/>
          </a:xfrm>
          <a:prstGeom prst="straightConnector1">
            <a:avLst/>
          </a:prstGeom>
          <a:noFill/>
          <a:ln w="25400" cap="flat" cmpd="sng">
            <a:solidFill>
              <a:srgbClr val="0070C0"/>
            </a:solidFill>
            <a:prstDash val="solid"/>
            <a:round/>
            <a:headEnd type="none" w="sm" len="sm"/>
            <a:tailEnd type="triangle" w="med" len="med"/>
          </a:ln>
        </p:spPr>
      </p:cxnSp>
      <p:grpSp>
        <p:nvGrpSpPr>
          <p:cNvPr id="886" name="Google Shape;886;g728a8ca5bb_1_1287"/>
          <p:cNvGrpSpPr/>
          <p:nvPr/>
        </p:nvGrpSpPr>
        <p:grpSpPr>
          <a:xfrm>
            <a:off x="1231550" y="3223171"/>
            <a:ext cx="1219200" cy="430134"/>
            <a:chOff x="2173614" y="2465204"/>
            <a:chExt cx="1219200" cy="609600"/>
          </a:xfrm>
        </p:grpSpPr>
        <p:sp>
          <p:nvSpPr>
            <p:cNvPr id="883" name="Google Shape;883;g728a8ca5bb_1_1287"/>
            <p:cNvSpPr/>
            <p:nvPr/>
          </p:nvSpPr>
          <p:spPr>
            <a:xfrm>
              <a:off x="2173614" y="2465204"/>
              <a:ext cx="1219200" cy="609600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Tahoma"/>
                <a:buNone/>
              </a:pPr>
              <a:r>
                <a:rPr lang="es" sz="1600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rPr>
                <a:t>App</a:t>
              </a:r>
              <a:endPara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pic>
          <p:nvPicPr>
            <p:cNvPr id="887" name="Google Shape;887;g728a8ca5bb_1_128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216100" y="2520720"/>
              <a:ext cx="243300" cy="31274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88" name="Google Shape;888;g728a8ca5bb_1_1287"/>
          <p:cNvGrpSpPr/>
          <p:nvPr/>
        </p:nvGrpSpPr>
        <p:grpSpPr>
          <a:xfrm>
            <a:off x="5894375" y="4104957"/>
            <a:ext cx="1219200" cy="430134"/>
            <a:chOff x="5970564" y="5513204"/>
            <a:chExt cx="1219200" cy="609600"/>
          </a:xfrm>
        </p:grpSpPr>
        <p:sp>
          <p:nvSpPr>
            <p:cNvPr id="889" name="Google Shape;889;g728a8ca5bb_1_1287"/>
            <p:cNvSpPr/>
            <p:nvPr/>
          </p:nvSpPr>
          <p:spPr>
            <a:xfrm>
              <a:off x="5970564" y="5513204"/>
              <a:ext cx="1219200" cy="609600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Tahoma"/>
                <a:buNone/>
              </a:pPr>
              <a:r>
                <a:rPr lang="es" sz="1600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rPr>
                <a:t>  Billing</a:t>
              </a:r>
              <a:endPara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pic>
          <p:nvPicPr>
            <p:cNvPr id="890" name="Google Shape;890;g728a8ca5bb_1_128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029075" y="5581907"/>
              <a:ext cx="243300" cy="31274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91" name="Google Shape;891;g728a8ca5bb_1_1287"/>
          <p:cNvSpPr/>
          <p:nvPr/>
        </p:nvSpPr>
        <p:spPr>
          <a:xfrm>
            <a:off x="7309600" y="4079943"/>
            <a:ext cx="1219200" cy="430200"/>
          </a:xfrm>
          <a:prstGeom prst="rect">
            <a:avLst/>
          </a:prstGeom>
          <a:solidFill>
            <a:srgbClr val="FFFF0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ahoma"/>
              <a:buNone/>
            </a:pPr>
            <a:r>
              <a:rPr lang="es"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Notification</a:t>
            </a:r>
            <a:endParaRPr sz="1600" b="0" i="0" u="none" strike="noStrike" cap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grpSp>
        <p:nvGrpSpPr>
          <p:cNvPr id="892" name="Google Shape;892;g728a8ca5bb_1_1287"/>
          <p:cNvGrpSpPr/>
          <p:nvPr/>
        </p:nvGrpSpPr>
        <p:grpSpPr>
          <a:xfrm>
            <a:off x="1786261" y="4097087"/>
            <a:ext cx="1682400" cy="430134"/>
            <a:chOff x="2202700" y="4506625"/>
            <a:chExt cx="1682400" cy="609600"/>
          </a:xfrm>
        </p:grpSpPr>
        <p:sp>
          <p:nvSpPr>
            <p:cNvPr id="893" name="Google Shape;893;g728a8ca5bb_1_1287"/>
            <p:cNvSpPr/>
            <p:nvPr/>
          </p:nvSpPr>
          <p:spPr>
            <a:xfrm>
              <a:off x="2202700" y="4506625"/>
              <a:ext cx="1682400" cy="609600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Tahoma"/>
                <a:buNone/>
              </a:pPr>
              <a:r>
                <a:rPr lang="es" sz="1600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rPr>
                <a:t>   Passenger</a:t>
              </a:r>
              <a:endPara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pic>
          <p:nvPicPr>
            <p:cNvPr id="894" name="Google Shape;894;g728a8ca5bb_1_128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271813" y="4520695"/>
              <a:ext cx="243300" cy="31274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95" name="Google Shape;895;g728a8ca5bb_1_1287"/>
          <p:cNvGrpSpPr/>
          <p:nvPr/>
        </p:nvGrpSpPr>
        <p:grpSpPr>
          <a:xfrm>
            <a:off x="3743907" y="3196107"/>
            <a:ext cx="1219200" cy="457200"/>
            <a:chOff x="4290232" y="4457476"/>
            <a:chExt cx="1219200" cy="609600"/>
          </a:xfrm>
        </p:grpSpPr>
        <p:sp>
          <p:nvSpPr>
            <p:cNvPr id="896" name="Google Shape;896;g728a8ca5bb_1_1287"/>
            <p:cNvSpPr/>
            <p:nvPr/>
          </p:nvSpPr>
          <p:spPr>
            <a:xfrm>
              <a:off x="4290232" y="4457476"/>
              <a:ext cx="1219200" cy="609600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Tahoma"/>
                <a:buNone/>
              </a:pPr>
              <a:r>
                <a:rPr lang="es" sz="1600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rPr>
                <a:t>    </a:t>
              </a:r>
              <a:r>
                <a:rPr lang="es" sz="1600" b="0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rPr>
                <a:t>Booking</a:t>
              </a:r>
              <a:endPara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pic>
          <p:nvPicPr>
            <p:cNvPr id="897" name="Google Shape;897;g728a8ca5bb_1_128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361025" y="4517870"/>
              <a:ext cx="243300" cy="31274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98" name="Google Shape;898;g728a8ca5bb_1_1287"/>
          <p:cNvGrpSpPr/>
          <p:nvPr/>
        </p:nvGrpSpPr>
        <p:grpSpPr>
          <a:xfrm>
            <a:off x="6818339" y="3196109"/>
            <a:ext cx="1219200" cy="457200"/>
            <a:chOff x="3957414" y="2677079"/>
            <a:chExt cx="1219200" cy="609600"/>
          </a:xfrm>
        </p:grpSpPr>
        <p:sp>
          <p:nvSpPr>
            <p:cNvPr id="899" name="Google Shape;899;g728a8ca5bb_1_1287"/>
            <p:cNvSpPr/>
            <p:nvPr/>
          </p:nvSpPr>
          <p:spPr>
            <a:xfrm>
              <a:off x="3957414" y="2677079"/>
              <a:ext cx="1219200" cy="609600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Tahoma"/>
                <a:buNone/>
              </a:pPr>
              <a:r>
                <a:rPr lang="es" sz="1600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rPr>
                <a:t>  Pricing</a:t>
              </a:r>
              <a:endPara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pic>
          <p:nvPicPr>
            <p:cNvPr id="900" name="Google Shape;900;g728a8ca5bb_1_128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992150" y="2729820"/>
              <a:ext cx="243300" cy="31274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01" name="Google Shape;901;g728a8ca5bb_1_1287"/>
          <p:cNvGrpSpPr/>
          <p:nvPr/>
        </p:nvGrpSpPr>
        <p:grpSpPr>
          <a:xfrm>
            <a:off x="4452911" y="4107009"/>
            <a:ext cx="1219200" cy="430134"/>
            <a:chOff x="6211463" y="4457463"/>
            <a:chExt cx="1219200" cy="609600"/>
          </a:xfrm>
        </p:grpSpPr>
        <p:sp>
          <p:nvSpPr>
            <p:cNvPr id="902" name="Google Shape;902;g728a8ca5bb_1_1287"/>
            <p:cNvSpPr/>
            <p:nvPr/>
          </p:nvSpPr>
          <p:spPr>
            <a:xfrm>
              <a:off x="6211463" y="4457463"/>
              <a:ext cx="1219200" cy="609600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Tahoma"/>
                <a:buNone/>
              </a:pPr>
              <a:r>
                <a:rPr lang="es" sz="1600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rPr>
                <a:t>  Flight</a:t>
              </a:r>
              <a:endPara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pic>
          <p:nvPicPr>
            <p:cNvPr id="903" name="Google Shape;903;g728a8ca5bb_1_128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260700" y="4521395"/>
              <a:ext cx="243300" cy="312742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904" name="Google Shape;904;g728a8ca5bb_1_1287"/>
          <p:cNvCxnSpPr>
            <a:stCxn id="877" idx="2"/>
            <a:endCxn id="883" idx="0"/>
          </p:cNvCxnSpPr>
          <p:nvPr/>
        </p:nvCxnSpPr>
        <p:spPr>
          <a:xfrm flipH="1">
            <a:off x="1841275" y="1837350"/>
            <a:ext cx="1019400" cy="1385700"/>
          </a:xfrm>
          <a:prstGeom prst="straightConnector1">
            <a:avLst/>
          </a:prstGeom>
          <a:noFill/>
          <a:ln w="25400" cap="flat" cmpd="sng">
            <a:solidFill>
              <a:srgbClr val="0070C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905" name="Google Shape;905;g728a8ca5bb_1_1287"/>
          <p:cNvCxnSpPr>
            <a:stCxn id="881" idx="3"/>
            <a:endCxn id="893" idx="0"/>
          </p:cNvCxnSpPr>
          <p:nvPr/>
        </p:nvCxnSpPr>
        <p:spPr>
          <a:xfrm flipH="1">
            <a:off x="2627475" y="631222"/>
            <a:ext cx="1174800" cy="3465900"/>
          </a:xfrm>
          <a:prstGeom prst="straightConnector1">
            <a:avLst/>
          </a:prstGeom>
          <a:noFill/>
          <a:ln w="25400" cap="flat" cmpd="sng">
            <a:solidFill>
              <a:srgbClr val="0070C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906" name="Google Shape;906;g728a8ca5bb_1_1287"/>
          <p:cNvCxnSpPr>
            <a:stCxn id="877" idx="2"/>
            <a:endCxn id="896" idx="0"/>
          </p:cNvCxnSpPr>
          <p:nvPr/>
        </p:nvCxnSpPr>
        <p:spPr>
          <a:xfrm>
            <a:off x="2860675" y="1837350"/>
            <a:ext cx="1492800" cy="1358700"/>
          </a:xfrm>
          <a:prstGeom prst="straightConnector1">
            <a:avLst/>
          </a:prstGeom>
          <a:noFill/>
          <a:ln w="25400" cap="flat" cmpd="sng">
            <a:solidFill>
              <a:srgbClr val="0070C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907" name="Google Shape;907;g728a8ca5bb_1_1287"/>
          <p:cNvCxnSpPr>
            <a:stCxn id="877" idx="2"/>
            <a:endCxn id="899" idx="0"/>
          </p:cNvCxnSpPr>
          <p:nvPr/>
        </p:nvCxnSpPr>
        <p:spPr>
          <a:xfrm>
            <a:off x="2860675" y="1837350"/>
            <a:ext cx="4567200" cy="1358700"/>
          </a:xfrm>
          <a:prstGeom prst="straightConnector1">
            <a:avLst/>
          </a:prstGeom>
          <a:noFill/>
          <a:ln w="25400" cap="flat" cmpd="sng">
            <a:solidFill>
              <a:srgbClr val="0070C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908" name="Google Shape;908;g728a8ca5bb_1_1287"/>
          <p:cNvCxnSpPr>
            <a:stCxn id="896" idx="2"/>
            <a:endCxn id="902" idx="0"/>
          </p:cNvCxnSpPr>
          <p:nvPr/>
        </p:nvCxnSpPr>
        <p:spPr>
          <a:xfrm>
            <a:off x="4353507" y="3653307"/>
            <a:ext cx="708900" cy="453600"/>
          </a:xfrm>
          <a:prstGeom prst="straightConnector1">
            <a:avLst/>
          </a:prstGeom>
          <a:noFill/>
          <a:ln w="25400" cap="flat" cmpd="sng">
            <a:solidFill>
              <a:srgbClr val="0070C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909" name="Google Shape;909;g728a8ca5bb_1_1287"/>
          <p:cNvCxnSpPr>
            <a:stCxn id="896" idx="2"/>
            <a:endCxn id="893" idx="0"/>
          </p:cNvCxnSpPr>
          <p:nvPr/>
        </p:nvCxnSpPr>
        <p:spPr>
          <a:xfrm flipH="1">
            <a:off x="2627607" y="3653307"/>
            <a:ext cx="1725900" cy="443700"/>
          </a:xfrm>
          <a:prstGeom prst="straightConnector1">
            <a:avLst/>
          </a:prstGeom>
          <a:noFill/>
          <a:ln w="25400" cap="flat" cmpd="sng">
            <a:solidFill>
              <a:srgbClr val="0070C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910" name="Google Shape;910;g728a8ca5bb_1_1287"/>
          <p:cNvCxnSpPr>
            <a:stCxn id="896" idx="2"/>
            <a:endCxn id="889" idx="0"/>
          </p:cNvCxnSpPr>
          <p:nvPr/>
        </p:nvCxnSpPr>
        <p:spPr>
          <a:xfrm>
            <a:off x="4353507" y="3653307"/>
            <a:ext cx="2150400" cy="451800"/>
          </a:xfrm>
          <a:prstGeom prst="straightConnector1">
            <a:avLst/>
          </a:prstGeom>
          <a:noFill/>
          <a:ln w="25400" cap="flat" cmpd="sng">
            <a:solidFill>
              <a:srgbClr val="0070C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911" name="Google Shape;911;g728a8ca5bb_1_1287"/>
          <p:cNvCxnSpPr>
            <a:stCxn id="896" idx="2"/>
            <a:endCxn id="891" idx="0"/>
          </p:cNvCxnSpPr>
          <p:nvPr/>
        </p:nvCxnSpPr>
        <p:spPr>
          <a:xfrm>
            <a:off x="4353507" y="3653307"/>
            <a:ext cx="3565800" cy="426600"/>
          </a:xfrm>
          <a:prstGeom prst="straightConnector1">
            <a:avLst/>
          </a:prstGeom>
          <a:noFill/>
          <a:ln w="25400" cap="flat" cmpd="sng">
            <a:solidFill>
              <a:srgbClr val="0070C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912" name="Google Shape;912;g728a8ca5bb_1_1287"/>
          <p:cNvCxnSpPr>
            <a:stCxn id="899" idx="2"/>
            <a:endCxn id="889" idx="0"/>
          </p:cNvCxnSpPr>
          <p:nvPr/>
        </p:nvCxnSpPr>
        <p:spPr>
          <a:xfrm flipH="1">
            <a:off x="6503939" y="3653309"/>
            <a:ext cx="924000" cy="451500"/>
          </a:xfrm>
          <a:prstGeom prst="straightConnector1">
            <a:avLst/>
          </a:prstGeom>
          <a:noFill/>
          <a:ln w="25400" cap="flat" cmpd="sng">
            <a:solidFill>
              <a:srgbClr val="0070C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913" name="Google Shape;913;g728a8ca5bb_1_1287"/>
          <p:cNvCxnSpPr>
            <a:stCxn id="879" idx="2"/>
            <a:endCxn id="896" idx="0"/>
          </p:cNvCxnSpPr>
          <p:nvPr/>
        </p:nvCxnSpPr>
        <p:spPr>
          <a:xfrm flipH="1">
            <a:off x="4353400" y="1344726"/>
            <a:ext cx="3565800" cy="1851300"/>
          </a:xfrm>
          <a:prstGeom prst="straightConnector1">
            <a:avLst/>
          </a:prstGeom>
          <a:noFill/>
          <a:ln w="25400" cap="flat" cmpd="sng">
            <a:solidFill>
              <a:srgbClr val="0070C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914" name="Google Shape;914;g728a8ca5bb_1_1287"/>
          <p:cNvCxnSpPr>
            <a:stCxn id="878" idx="2"/>
            <a:endCxn id="893" idx="0"/>
          </p:cNvCxnSpPr>
          <p:nvPr/>
        </p:nvCxnSpPr>
        <p:spPr>
          <a:xfrm flipH="1">
            <a:off x="2627600" y="1339975"/>
            <a:ext cx="2767500" cy="2757000"/>
          </a:xfrm>
          <a:prstGeom prst="straightConnector1">
            <a:avLst/>
          </a:prstGeom>
          <a:noFill/>
          <a:ln w="25400" cap="flat" cmpd="sng">
            <a:solidFill>
              <a:srgbClr val="0070C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915" name="Google Shape;915;g728a8ca5bb_1_1287"/>
          <p:cNvCxnSpPr>
            <a:endCxn id="896" idx="0"/>
          </p:cNvCxnSpPr>
          <p:nvPr/>
        </p:nvCxnSpPr>
        <p:spPr>
          <a:xfrm flipH="1">
            <a:off x="4353507" y="1342407"/>
            <a:ext cx="1041600" cy="1853700"/>
          </a:xfrm>
          <a:prstGeom prst="straightConnector1">
            <a:avLst/>
          </a:prstGeom>
          <a:noFill/>
          <a:ln w="25400" cap="flat" cmpd="sng">
            <a:solidFill>
              <a:srgbClr val="0070C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916" name="Google Shape;916;g728a8ca5bb_1_1287"/>
          <p:cNvCxnSpPr>
            <a:stCxn id="877" idx="2"/>
            <a:endCxn id="902" idx="1"/>
          </p:cNvCxnSpPr>
          <p:nvPr/>
        </p:nvCxnSpPr>
        <p:spPr>
          <a:xfrm>
            <a:off x="2860675" y="1837350"/>
            <a:ext cx="1592100" cy="2484600"/>
          </a:xfrm>
          <a:prstGeom prst="straightConnector1">
            <a:avLst/>
          </a:prstGeom>
          <a:noFill/>
          <a:ln w="25400" cap="flat" cmpd="sng">
            <a:solidFill>
              <a:srgbClr val="0070C0"/>
            </a:solidFill>
            <a:prstDash val="solid"/>
            <a:round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g728a8ca5bb_2_370"/>
          <p:cNvSpPr/>
          <p:nvPr/>
        </p:nvSpPr>
        <p:spPr>
          <a:xfrm>
            <a:off x="676300" y="321200"/>
            <a:ext cx="7848900" cy="4447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2" name="Google Shape;922;g728a8ca5bb_2_370"/>
          <p:cNvSpPr/>
          <p:nvPr/>
        </p:nvSpPr>
        <p:spPr>
          <a:xfrm>
            <a:off x="676300" y="321200"/>
            <a:ext cx="2029200" cy="4447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3" name="Google Shape;923;g728a8ca5bb_2_370"/>
          <p:cNvSpPr txBox="1">
            <a:spLocks noGrp="1"/>
          </p:cNvSpPr>
          <p:nvPr>
            <p:ph type="body" idx="4294967295"/>
          </p:nvPr>
        </p:nvSpPr>
        <p:spPr>
          <a:xfrm>
            <a:off x="2629300" y="3792725"/>
            <a:ext cx="3790500" cy="42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200">
                <a:solidFill>
                  <a:schemeClr val="dk1"/>
                </a:solidFill>
              </a:rPr>
              <a:t>Any question for us? </a:t>
            </a:r>
            <a:endParaRPr sz="1200">
              <a:solidFill>
                <a:schemeClr val="dk1"/>
              </a:solidFill>
            </a:endParaRPr>
          </a:p>
        </p:txBody>
      </p:sp>
      <p:cxnSp>
        <p:nvCxnSpPr>
          <p:cNvPr id="924" name="Google Shape;924;g728a8ca5bb_2_370"/>
          <p:cNvCxnSpPr/>
          <p:nvPr/>
        </p:nvCxnSpPr>
        <p:spPr>
          <a:xfrm>
            <a:off x="4233850" y="3374100"/>
            <a:ext cx="6762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25" name="Google Shape;925;g728a8ca5bb_2_370"/>
          <p:cNvSpPr txBox="1">
            <a:spLocks noGrp="1"/>
          </p:cNvSpPr>
          <p:nvPr>
            <p:ph type="sldNum" idx="4294967295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s"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rPr>
              <a:t>34</a:t>
            </a:fld>
            <a:endParaRPr sz="1200">
              <a:solidFill>
                <a:srgbClr val="CCCCCC"/>
              </a:solidFill>
              <a:latin typeface="Arvo"/>
              <a:ea typeface="Arvo"/>
              <a:cs typeface="Arvo"/>
              <a:sym typeface="Arvo"/>
            </a:endParaRPr>
          </a:p>
        </p:txBody>
      </p:sp>
      <p:sp>
        <p:nvSpPr>
          <p:cNvPr id="926" name="Google Shape;926;g728a8ca5bb_2_370"/>
          <p:cNvSpPr txBox="1">
            <a:spLocks noGrp="1"/>
          </p:cNvSpPr>
          <p:nvPr>
            <p:ph type="ctrTitle"/>
          </p:nvPr>
        </p:nvSpPr>
        <p:spPr>
          <a:xfrm>
            <a:off x="3094000" y="1210750"/>
            <a:ext cx="2955900" cy="853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3600"/>
              <a:t>T</a:t>
            </a:r>
            <a:r>
              <a:rPr lang="es"/>
              <a:t>hanks</a:t>
            </a:r>
            <a:r>
              <a:rPr lang="es" sz="3600"/>
              <a:t>!</a:t>
            </a:r>
            <a:endParaRPr i="1"/>
          </a:p>
        </p:txBody>
      </p:sp>
      <p:pic>
        <p:nvPicPr>
          <p:cNvPr id="927" name="Google Shape;927;g728a8ca5bb_2_3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37323" y="2326800"/>
            <a:ext cx="2269250" cy="127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"/>
          <p:cNvSpPr txBox="1">
            <a:spLocks noGrp="1"/>
          </p:cNvSpPr>
          <p:nvPr>
            <p:ph type="title"/>
          </p:nvPr>
        </p:nvSpPr>
        <p:spPr>
          <a:xfrm>
            <a:off x="570050" y="993900"/>
            <a:ext cx="3557700" cy="11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s" sz="3600"/>
              <a:t>Let’s take off</a:t>
            </a:r>
            <a:r>
              <a:rPr lang="es" sz="3600" b="1"/>
              <a:t>!</a:t>
            </a:r>
            <a:endParaRPr sz="3600" b="1"/>
          </a:p>
        </p:txBody>
      </p:sp>
      <p:sp>
        <p:nvSpPr>
          <p:cNvPr id="276" name="Google Shape;276;p4"/>
          <p:cNvSpPr txBox="1">
            <a:spLocks noGrp="1"/>
          </p:cNvSpPr>
          <p:nvPr>
            <p:ph type="subTitle" idx="1"/>
          </p:nvPr>
        </p:nvSpPr>
        <p:spPr>
          <a:xfrm>
            <a:off x="614775" y="2259975"/>
            <a:ext cx="3395400" cy="209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 sz="1800"/>
              <a:t>Airline Company</a:t>
            </a:r>
            <a:endParaRPr sz="1800"/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 sz="1800"/>
              <a:t>Flight services around the world</a:t>
            </a:r>
            <a:endParaRPr sz="1800"/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 sz="1800"/>
              <a:t>Streamlined online booking system</a:t>
            </a:r>
            <a:endParaRPr sz="1800"/>
          </a:p>
        </p:txBody>
      </p:sp>
      <p:sp>
        <p:nvSpPr>
          <p:cNvPr id="277" name="Google Shape;277;p4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4</a:t>
            </a:fld>
            <a:endParaRPr/>
          </a:p>
        </p:txBody>
      </p:sp>
      <p:cxnSp>
        <p:nvCxnSpPr>
          <p:cNvPr id="278" name="Google Shape;278;p4"/>
          <p:cNvCxnSpPr/>
          <p:nvPr/>
        </p:nvCxnSpPr>
        <p:spPr>
          <a:xfrm>
            <a:off x="678525" y="2060575"/>
            <a:ext cx="6762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79" name="Google Shape;279;p4"/>
          <p:cNvPicPr preferRelativeResize="0"/>
          <p:nvPr/>
        </p:nvPicPr>
        <p:blipFill rotWithShape="1">
          <a:blip r:embed="rId5">
            <a:alphaModFix/>
          </a:blip>
          <a:srcRect l="26497"/>
          <a:stretch/>
        </p:blipFill>
        <p:spPr>
          <a:xfrm>
            <a:off x="4627775" y="1116100"/>
            <a:ext cx="4010850" cy="3071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31C9E7D0-FF76-4645-8C10-5FDE8B43A4D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4521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643"/>
    </mc:Choice>
    <mc:Fallback xmlns="">
      <p:transition spd="slow" advTm="116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728a8ca5bb_2_398"/>
          <p:cNvSpPr/>
          <p:nvPr/>
        </p:nvSpPr>
        <p:spPr>
          <a:xfrm>
            <a:off x="2342296" y="1426750"/>
            <a:ext cx="1230600" cy="1613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g728a8ca5bb_2_398"/>
          <p:cNvSpPr/>
          <p:nvPr/>
        </p:nvSpPr>
        <p:spPr>
          <a:xfrm>
            <a:off x="2335607" y="1432534"/>
            <a:ext cx="1230600" cy="2284200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g728a8ca5bb_2_398"/>
          <p:cNvSpPr txBox="1"/>
          <p:nvPr/>
        </p:nvSpPr>
        <p:spPr>
          <a:xfrm>
            <a:off x="2347150" y="3190654"/>
            <a:ext cx="12075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s" sz="1200"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PASSENGERS</a:t>
            </a:r>
            <a:endParaRPr sz="1200" b="1" i="0" u="none" strike="noStrike" cap="none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87" name="Google Shape;287;g728a8ca5bb_2_398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5</a:t>
            </a:fld>
            <a:endParaRPr/>
          </a:p>
        </p:txBody>
      </p:sp>
      <p:sp>
        <p:nvSpPr>
          <p:cNvPr id="288" name="Google Shape;288;g728a8ca5bb_2_398"/>
          <p:cNvSpPr txBox="1">
            <a:spLocks noGrp="1"/>
          </p:cNvSpPr>
          <p:nvPr>
            <p:ph type="title"/>
          </p:nvPr>
        </p:nvSpPr>
        <p:spPr>
          <a:xfrm>
            <a:off x="783525" y="621500"/>
            <a:ext cx="76182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000"/>
              <a:t>Users</a:t>
            </a:r>
            <a:endParaRPr/>
          </a:p>
        </p:txBody>
      </p:sp>
      <p:sp>
        <p:nvSpPr>
          <p:cNvPr id="289" name="Google Shape;289;g728a8ca5bb_2_398"/>
          <p:cNvSpPr/>
          <p:nvPr/>
        </p:nvSpPr>
        <p:spPr>
          <a:xfrm>
            <a:off x="5233721" y="1426763"/>
            <a:ext cx="1230600" cy="1613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" name="Google Shape;290;g728a8ca5bb_2_398"/>
          <p:cNvSpPr/>
          <p:nvPr/>
        </p:nvSpPr>
        <p:spPr>
          <a:xfrm>
            <a:off x="5227032" y="1432546"/>
            <a:ext cx="1230600" cy="2284200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g728a8ca5bb_2_398"/>
          <p:cNvSpPr txBox="1"/>
          <p:nvPr/>
        </p:nvSpPr>
        <p:spPr>
          <a:xfrm>
            <a:off x="5245275" y="3190653"/>
            <a:ext cx="1207500" cy="5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s" sz="1200"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ADMINS</a:t>
            </a:r>
            <a:endParaRPr sz="1200" b="1" i="0" u="none" strike="noStrike" cap="none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292" name="Google Shape;292;g728a8ca5bb_2_39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00700" y="1899400"/>
            <a:ext cx="913800" cy="91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g728a8ca5bb_2_39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06125" y="1882425"/>
            <a:ext cx="913800" cy="91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10446B64-B03E-429C-8615-C4E9D10AB6A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521700" y="4521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149"/>
    </mc:Choice>
    <mc:Fallback xmlns="">
      <p:transition spd="slow" advTm="61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728a8ca5bb_3_222"/>
          <p:cNvSpPr/>
          <p:nvPr/>
        </p:nvSpPr>
        <p:spPr>
          <a:xfrm>
            <a:off x="546371" y="1759275"/>
            <a:ext cx="1230600" cy="1613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" name="Google Shape;299;g728a8ca5bb_3_222"/>
          <p:cNvSpPr/>
          <p:nvPr/>
        </p:nvSpPr>
        <p:spPr>
          <a:xfrm>
            <a:off x="539682" y="1765059"/>
            <a:ext cx="1230600" cy="2284200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g728a8ca5bb_3_222"/>
          <p:cNvSpPr txBox="1"/>
          <p:nvPr/>
        </p:nvSpPr>
        <p:spPr>
          <a:xfrm>
            <a:off x="525464" y="3446970"/>
            <a:ext cx="1207500" cy="2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s" sz="900"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PASSENGER MICROSERVICE</a:t>
            </a:r>
            <a:endParaRPr sz="900" b="1" i="0" u="none" strike="noStrike" cap="none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01" name="Google Shape;301;g728a8ca5bb_3_222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6</a:t>
            </a:fld>
            <a:endParaRPr/>
          </a:p>
        </p:txBody>
      </p:sp>
      <p:sp>
        <p:nvSpPr>
          <p:cNvPr id="302" name="Google Shape;302;g728a8ca5bb_3_222"/>
          <p:cNvSpPr txBox="1">
            <a:spLocks noGrp="1"/>
          </p:cNvSpPr>
          <p:nvPr>
            <p:ph type="title"/>
          </p:nvPr>
        </p:nvSpPr>
        <p:spPr>
          <a:xfrm>
            <a:off x="783525" y="621500"/>
            <a:ext cx="76182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000"/>
              <a:t>Microservices</a:t>
            </a:r>
            <a:endParaRPr/>
          </a:p>
        </p:txBody>
      </p:sp>
      <p:pic>
        <p:nvPicPr>
          <p:cNvPr id="303" name="Google Shape;303;g728a8ca5bb_3_2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1653" y="2187769"/>
            <a:ext cx="862675" cy="862675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g728a8ca5bb_3_222"/>
          <p:cNvSpPr/>
          <p:nvPr/>
        </p:nvSpPr>
        <p:spPr>
          <a:xfrm>
            <a:off x="1917971" y="1759275"/>
            <a:ext cx="1230600" cy="1613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" name="Google Shape;305;g728a8ca5bb_3_222"/>
          <p:cNvSpPr/>
          <p:nvPr/>
        </p:nvSpPr>
        <p:spPr>
          <a:xfrm>
            <a:off x="1911282" y="1765059"/>
            <a:ext cx="1230600" cy="2284200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g728a8ca5bb_3_222"/>
          <p:cNvSpPr txBox="1"/>
          <p:nvPr/>
        </p:nvSpPr>
        <p:spPr>
          <a:xfrm>
            <a:off x="1897064" y="3446970"/>
            <a:ext cx="1207500" cy="2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s" sz="900"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FLIGHT MICROSERVICE</a:t>
            </a:r>
            <a:endParaRPr sz="900" b="1" i="0" u="none" strike="noStrike" cap="none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07" name="Google Shape;307;g728a8ca5bb_3_222"/>
          <p:cNvSpPr/>
          <p:nvPr/>
        </p:nvSpPr>
        <p:spPr>
          <a:xfrm>
            <a:off x="3289571" y="1759275"/>
            <a:ext cx="1230600" cy="1613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" name="Google Shape;308;g728a8ca5bb_3_222"/>
          <p:cNvSpPr/>
          <p:nvPr/>
        </p:nvSpPr>
        <p:spPr>
          <a:xfrm>
            <a:off x="3282882" y="1765059"/>
            <a:ext cx="1230600" cy="2284200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g728a8ca5bb_3_222"/>
          <p:cNvSpPr txBox="1"/>
          <p:nvPr/>
        </p:nvSpPr>
        <p:spPr>
          <a:xfrm>
            <a:off x="3268664" y="3446970"/>
            <a:ext cx="1207500" cy="2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s" sz="900"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BILLING MICROSERVICE</a:t>
            </a:r>
            <a:endParaRPr sz="900" b="1" i="0" u="none" strike="noStrike" cap="none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10" name="Google Shape;310;g728a8ca5bb_3_222"/>
          <p:cNvSpPr/>
          <p:nvPr/>
        </p:nvSpPr>
        <p:spPr>
          <a:xfrm>
            <a:off x="4661171" y="1759275"/>
            <a:ext cx="1230600" cy="1613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g728a8ca5bb_3_222"/>
          <p:cNvSpPr/>
          <p:nvPr/>
        </p:nvSpPr>
        <p:spPr>
          <a:xfrm>
            <a:off x="4654482" y="1765059"/>
            <a:ext cx="1230600" cy="2284200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" name="Google Shape;312;g728a8ca5bb_3_222"/>
          <p:cNvSpPr txBox="1"/>
          <p:nvPr/>
        </p:nvSpPr>
        <p:spPr>
          <a:xfrm>
            <a:off x="4640264" y="3446970"/>
            <a:ext cx="1207500" cy="2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s" sz="900"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PRICING MICROSERVICE</a:t>
            </a:r>
            <a:endParaRPr sz="900" b="1" i="0" u="none" strike="noStrike" cap="none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13" name="Google Shape;313;g728a8ca5bb_3_222"/>
          <p:cNvSpPr/>
          <p:nvPr/>
        </p:nvSpPr>
        <p:spPr>
          <a:xfrm>
            <a:off x="6032771" y="1759275"/>
            <a:ext cx="1230600" cy="1613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" name="Google Shape;314;g728a8ca5bb_3_222"/>
          <p:cNvSpPr/>
          <p:nvPr/>
        </p:nvSpPr>
        <p:spPr>
          <a:xfrm>
            <a:off x="6026082" y="1765059"/>
            <a:ext cx="1230600" cy="2284200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g728a8ca5bb_3_222"/>
          <p:cNvSpPr txBox="1"/>
          <p:nvPr/>
        </p:nvSpPr>
        <p:spPr>
          <a:xfrm>
            <a:off x="6011864" y="3446970"/>
            <a:ext cx="1207500" cy="2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s" sz="900"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NOTIFICATION MICROSERVICE</a:t>
            </a:r>
            <a:endParaRPr sz="900" b="1" i="0" u="none" strike="noStrike" cap="none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16" name="Google Shape;316;g728a8ca5bb_3_222"/>
          <p:cNvSpPr/>
          <p:nvPr/>
        </p:nvSpPr>
        <p:spPr>
          <a:xfrm>
            <a:off x="7404371" y="1759275"/>
            <a:ext cx="1230600" cy="1613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" name="Google Shape;317;g728a8ca5bb_3_222"/>
          <p:cNvSpPr/>
          <p:nvPr/>
        </p:nvSpPr>
        <p:spPr>
          <a:xfrm>
            <a:off x="7397682" y="1765059"/>
            <a:ext cx="1230600" cy="2284200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" name="Google Shape;318;g728a8ca5bb_3_222"/>
          <p:cNvSpPr txBox="1"/>
          <p:nvPr/>
        </p:nvSpPr>
        <p:spPr>
          <a:xfrm>
            <a:off x="7383464" y="3446970"/>
            <a:ext cx="1207500" cy="2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s" sz="900"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BOOKING MICROSERVICE</a:t>
            </a:r>
            <a:endParaRPr sz="900" b="1" i="0" u="none" strike="noStrike" cap="none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319" name="Google Shape;319;g728a8ca5bb_3_2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47050" y="2282136"/>
            <a:ext cx="783226" cy="78173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g728a8ca5bb_3_2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548455" y="2307513"/>
            <a:ext cx="783225" cy="78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g728a8ca5bb_3_22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879127" y="2307525"/>
            <a:ext cx="783226" cy="783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g728a8ca5bb_3_22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255409" y="2307525"/>
            <a:ext cx="783226" cy="783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g728a8ca5bb_3_22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627316" y="2267220"/>
            <a:ext cx="783226" cy="783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C3E963AD-1658-4AB9-945A-BC42DF1AB68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8521700" y="4521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717"/>
    </mc:Choice>
    <mc:Fallback xmlns="">
      <p:transition spd="slow" advTm="157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728a8ca5bb_0_14"/>
          <p:cNvSpPr txBox="1">
            <a:spLocks noGrp="1"/>
          </p:cNvSpPr>
          <p:nvPr>
            <p:ph type="title"/>
          </p:nvPr>
        </p:nvSpPr>
        <p:spPr>
          <a:xfrm>
            <a:off x="4598900" y="1491800"/>
            <a:ext cx="3593700" cy="12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/>
              <a:t>Scenarios &amp; Live Demo </a:t>
            </a:r>
            <a:endParaRPr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294ECA70-3EEA-4C44-A1A2-20A9C3A2AC4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21700" y="4521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906"/>
    </mc:Choice>
    <mc:Fallback xmlns="">
      <p:transition spd="slow" advTm="59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728a8ca5bb_2_0"/>
          <p:cNvSpPr txBox="1">
            <a:spLocks noGrp="1"/>
          </p:cNvSpPr>
          <p:nvPr>
            <p:ph type="title"/>
          </p:nvPr>
        </p:nvSpPr>
        <p:spPr>
          <a:xfrm>
            <a:off x="0" y="216225"/>
            <a:ext cx="9144000" cy="9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s" sz="2400"/>
              <a:t>Account Creation </a:t>
            </a:r>
            <a:r>
              <a:rPr lang="es" sz="2400" b="0"/>
              <a:t>(Scenario Overview Diagram)</a:t>
            </a:r>
            <a:endParaRPr sz="2400" b="0"/>
          </a:p>
        </p:txBody>
      </p:sp>
      <p:sp>
        <p:nvSpPr>
          <p:cNvPr id="334" name="Google Shape;334;g728a8ca5bb_2_0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8</a:t>
            </a:fld>
            <a:endParaRPr/>
          </a:p>
        </p:txBody>
      </p:sp>
      <p:pic>
        <p:nvPicPr>
          <p:cNvPr id="335" name="Google Shape;335;g728a8ca5bb_2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7625" y="1918525"/>
            <a:ext cx="913800" cy="913800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g728a8ca5bb_2_0"/>
          <p:cNvSpPr txBox="1">
            <a:spLocks noGrp="1"/>
          </p:cNvSpPr>
          <p:nvPr>
            <p:ph type="body" idx="1"/>
          </p:nvPr>
        </p:nvSpPr>
        <p:spPr>
          <a:xfrm>
            <a:off x="465225" y="2844675"/>
            <a:ext cx="12321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b="1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Passenger</a:t>
            </a:r>
            <a:endParaRPr b="1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337" name="Google Shape;337;g728a8ca5bb_2_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48825" y="1918525"/>
            <a:ext cx="913800" cy="913800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g728a8ca5bb_2_0"/>
          <p:cNvSpPr txBox="1">
            <a:spLocks noGrp="1"/>
          </p:cNvSpPr>
          <p:nvPr>
            <p:ph type="body" idx="1"/>
          </p:nvPr>
        </p:nvSpPr>
        <p:spPr>
          <a:xfrm>
            <a:off x="4089675" y="2844675"/>
            <a:ext cx="1232100" cy="9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b="1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Account Creation UI</a:t>
            </a:r>
            <a:endParaRPr b="1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339" name="Google Shape;339;g728a8ca5bb_2_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311725" y="1604175"/>
            <a:ext cx="1392900" cy="1392900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g728a8ca5bb_2_0"/>
          <p:cNvSpPr txBox="1">
            <a:spLocks noGrp="1"/>
          </p:cNvSpPr>
          <p:nvPr>
            <p:ph type="body" idx="1"/>
          </p:nvPr>
        </p:nvSpPr>
        <p:spPr>
          <a:xfrm>
            <a:off x="7492825" y="2844675"/>
            <a:ext cx="1232100" cy="9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b="1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Airline Enterprise Solution</a:t>
            </a:r>
            <a:endParaRPr b="1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341" name="Google Shape;341;g728a8ca5bb_2_0"/>
          <p:cNvCxnSpPr/>
          <p:nvPr/>
        </p:nvCxnSpPr>
        <p:spPr>
          <a:xfrm>
            <a:off x="1758000" y="2397988"/>
            <a:ext cx="2170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42" name="Google Shape;342;g728a8ca5bb_2_0"/>
          <p:cNvCxnSpPr/>
          <p:nvPr/>
        </p:nvCxnSpPr>
        <p:spPr>
          <a:xfrm flipH="1">
            <a:off x="1782225" y="2664050"/>
            <a:ext cx="2077500" cy="9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43" name="Google Shape;343;g728a8ca5bb_2_0"/>
          <p:cNvSpPr txBox="1">
            <a:spLocks noGrp="1"/>
          </p:cNvSpPr>
          <p:nvPr>
            <p:ph type="body" idx="1"/>
          </p:nvPr>
        </p:nvSpPr>
        <p:spPr>
          <a:xfrm>
            <a:off x="1549500" y="1731300"/>
            <a:ext cx="2587800" cy="51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</a:rPr>
              <a:t>1.Create an account to access airline microservices</a:t>
            </a:r>
            <a:endParaRPr>
              <a:solidFill>
                <a:srgbClr val="000000"/>
              </a:solidFill>
            </a:endParaRPr>
          </a:p>
        </p:txBody>
      </p:sp>
      <p:cxnSp>
        <p:nvCxnSpPr>
          <p:cNvPr id="344" name="Google Shape;344;g728a8ca5bb_2_0"/>
          <p:cNvCxnSpPr/>
          <p:nvPr/>
        </p:nvCxnSpPr>
        <p:spPr>
          <a:xfrm rot="10800000" flipH="1">
            <a:off x="5426775" y="2446225"/>
            <a:ext cx="2004300" cy="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45" name="Google Shape;345;g728a8ca5bb_2_0"/>
          <p:cNvSpPr txBox="1">
            <a:spLocks noGrp="1"/>
          </p:cNvSpPr>
          <p:nvPr>
            <p:ph type="body" idx="1"/>
          </p:nvPr>
        </p:nvSpPr>
        <p:spPr>
          <a:xfrm>
            <a:off x="5062800" y="2036100"/>
            <a:ext cx="2587800" cy="6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</a:rPr>
              <a:t>2.Send personal details</a:t>
            </a:r>
            <a:endParaRPr>
              <a:solidFill>
                <a:srgbClr val="000000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solidFill>
                <a:srgbClr val="000000"/>
              </a:solidFill>
            </a:endParaRPr>
          </a:p>
        </p:txBody>
      </p:sp>
      <p:sp>
        <p:nvSpPr>
          <p:cNvPr id="346" name="Google Shape;346;g728a8ca5bb_2_0"/>
          <p:cNvSpPr txBox="1">
            <a:spLocks noGrp="1"/>
          </p:cNvSpPr>
          <p:nvPr>
            <p:ph type="body" idx="1"/>
          </p:nvPr>
        </p:nvSpPr>
        <p:spPr>
          <a:xfrm>
            <a:off x="5062800" y="2798100"/>
            <a:ext cx="25878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</a:rPr>
              <a:t>3.Return personal details</a:t>
            </a:r>
            <a:endParaRPr>
              <a:solidFill>
                <a:srgbClr val="000000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solidFill>
                <a:srgbClr val="000000"/>
              </a:solidFill>
            </a:endParaRPr>
          </a:p>
        </p:txBody>
      </p:sp>
      <p:cxnSp>
        <p:nvCxnSpPr>
          <p:cNvPr id="347" name="Google Shape;347;g728a8ca5bb_2_0"/>
          <p:cNvCxnSpPr/>
          <p:nvPr/>
        </p:nvCxnSpPr>
        <p:spPr>
          <a:xfrm flipH="1">
            <a:off x="5451525" y="2664050"/>
            <a:ext cx="1837200" cy="13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48" name="Google Shape;348;g728a8ca5bb_2_0"/>
          <p:cNvSpPr txBox="1">
            <a:spLocks noGrp="1"/>
          </p:cNvSpPr>
          <p:nvPr>
            <p:ph type="body" idx="1"/>
          </p:nvPr>
        </p:nvSpPr>
        <p:spPr>
          <a:xfrm>
            <a:off x="1647225" y="2816450"/>
            <a:ext cx="2587800" cy="6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</a:rPr>
              <a:t>4. Display welcome message on homepage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51B686D9-F3AA-470A-B4FC-852650FD3B7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521700" y="4521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532"/>
    </mc:Choice>
    <mc:Fallback xmlns="">
      <p:transition spd="slow" advTm="215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728a8ca5bb_3_2"/>
          <p:cNvSpPr txBox="1">
            <a:spLocks noGrp="1"/>
          </p:cNvSpPr>
          <p:nvPr>
            <p:ph type="body" idx="1"/>
          </p:nvPr>
        </p:nvSpPr>
        <p:spPr>
          <a:xfrm>
            <a:off x="1473300" y="5562525"/>
            <a:ext cx="58770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/>
              <a:t>Do you know what helps you make your point clear? Lists like this one:</a:t>
            </a:r>
            <a:br>
              <a:rPr lang="es"/>
            </a:br>
            <a:endParaRPr>
              <a:solidFill>
                <a:schemeClr val="dk2"/>
              </a:solidFill>
            </a:endParaRPr>
          </a:p>
          <a:p>
            <a:pPr marL="4572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b="1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rPr>
              <a:t>Because they’re simple </a:t>
            </a:r>
            <a:endParaRPr b="1">
              <a:solidFill>
                <a:schemeClr val="dk2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4572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b="1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rPr>
              <a:t>You can organize your ideas clearly</a:t>
            </a:r>
            <a:endParaRPr b="1">
              <a:solidFill>
                <a:schemeClr val="dk2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4572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b="1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rPr>
              <a:t>And because you’ll never forget to buy milk!</a:t>
            </a:r>
            <a:endParaRPr b="1">
              <a:solidFill>
                <a:schemeClr val="dk2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/>
              <a:t>And the most important thing: the audience won’t miss the point of your presentation</a:t>
            </a:r>
            <a:endParaRPr/>
          </a:p>
        </p:txBody>
      </p:sp>
      <p:sp>
        <p:nvSpPr>
          <p:cNvPr id="354" name="Google Shape;354;g728a8ca5bb_3_2"/>
          <p:cNvSpPr txBox="1">
            <a:spLocks noGrp="1"/>
          </p:cNvSpPr>
          <p:nvPr>
            <p:ph type="title"/>
          </p:nvPr>
        </p:nvSpPr>
        <p:spPr>
          <a:xfrm>
            <a:off x="0" y="216225"/>
            <a:ext cx="9144000" cy="9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s" sz="2400"/>
              <a:t>Account Creation </a:t>
            </a:r>
            <a:r>
              <a:rPr lang="es" sz="2400" b="0"/>
              <a:t>(User Scenario Diagram)</a:t>
            </a:r>
            <a:endParaRPr sz="2400" b="0"/>
          </a:p>
        </p:txBody>
      </p:sp>
      <p:sp>
        <p:nvSpPr>
          <p:cNvPr id="355" name="Google Shape;355;g728a8ca5bb_3_2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9</a:t>
            </a:fld>
            <a:endParaRPr/>
          </a:p>
        </p:txBody>
      </p:sp>
      <p:pic>
        <p:nvPicPr>
          <p:cNvPr id="356" name="Google Shape;356;g728a8ca5bb_3_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73300" y="1989925"/>
            <a:ext cx="913800" cy="913800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g728a8ca5bb_3_2"/>
          <p:cNvSpPr txBox="1">
            <a:spLocks noGrp="1"/>
          </p:cNvSpPr>
          <p:nvPr>
            <p:ph type="body" idx="1"/>
          </p:nvPr>
        </p:nvSpPr>
        <p:spPr>
          <a:xfrm>
            <a:off x="1314150" y="3027888"/>
            <a:ext cx="1232100" cy="9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b="1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Account Creation UI</a:t>
            </a:r>
            <a:endParaRPr b="1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58" name="Google Shape;358;g728a8ca5bb_3_2"/>
          <p:cNvSpPr txBox="1">
            <a:spLocks noGrp="1"/>
          </p:cNvSpPr>
          <p:nvPr>
            <p:ph type="body" idx="1"/>
          </p:nvPr>
        </p:nvSpPr>
        <p:spPr>
          <a:xfrm>
            <a:off x="4719425" y="-1312975"/>
            <a:ext cx="2287500" cy="6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2.Send personal details {}</a:t>
            </a:r>
            <a:endParaRPr>
              <a:solidFill>
                <a:schemeClr val="dk2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cxnSp>
        <p:nvCxnSpPr>
          <p:cNvPr id="359" name="Google Shape;359;g728a8ca5bb_3_2"/>
          <p:cNvCxnSpPr/>
          <p:nvPr/>
        </p:nvCxnSpPr>
        <p:spPr>
          <a:xfrm>
            <a:off x="3009000" y="2307925"/>
            <a:ext cx="2796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60" name="Google Shape;360;g728a8ca5bb_3_2"/>
          <p:cNvSpPr txBox="1">
            <a:spLocks noGrp="1"/>
          </p:cNvSpPr>
          <p:nvPr>
            <p:ph type="body" idx="1"/>
          </p:nvPr>
        </p:nvSpPr>
        <p:spPr>
          <a:xfrm>
            <a:off x="2721225" y="1369775"/>
            <a:ext cx="3423300" cy="7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s">
                <a:solidFill>
                  <a:srgbClr val="000000"/>
                </a:solidFill>
              </a:rPr>
              <a:t>1. Sends personal details {First Name, Last Name, Date of Birth, Email address, Mobile Number, Password, Username}</a:t>
            </a:r>
            <a:endParaRPr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solidFill>
                <a:srgbClr val="000000"/>
              </a:solidFill>
            </a:endParaRPr>
          </a:p>
        </p:txBody>
      </p:sp>
      <p:sp>
        <p:nvSpPr>
          <p:cNvPr id="361" name="Google Shape;361;g728a8ca5bb_3_2"/>
          <p:cNvSpPr txBox="1">
            <a:spLocks noGrp="1"/>
          </p:cNvSpPr>
          <p:nvPr>
            <p:ph type="body" idx="1"/>
          </p:nvPr>
        </p:nvSpPr>
        <p:spPr>
          <a:xfrm>
            <a:off x="2949825" y="2582400"/>
            <a:ext cx="2587800" cy="6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</a:rPr>
              <a:t>2.Return account created</a:t>
            </a:r>
            <a:endParaRPr>
              <a:solidFill>
                <a:srgbClr val="000000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solidFill>
                <a:srgbClr val="000000"/>
              </a:solidFill>
            </a:endParaRPr>
          </a:p>
        </p:txBody>
      </p:sp>
      <p:cxnSp>
        <p:nvCxnSpPr>
          <p:cNvPr id="362" name="Google Shape;362;g728a8ca5bb_3_2"/>
          <p:cNvCxnSpPr/>
          <p:nvPr/>
        </p:nvCxnSpPr>
        <p:spPr>
          <a:xfrm rot="10800000">
            <a:off x="3033875" y="2538350"/>
            <a:ext cx="2756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363" name="Google Shape;363;g728a8ca5bb_3_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27500" y="1820400"/>
            <a:ext cx="1103575" cy="1103575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g728a8ca5bb_3_2"/>
          <p:cNvSpPr txBox="1">
            <a:spLocks noGrp="1"/>
          </p:cNvSpPr>
          <p:nvPr>
            <p:ph type="body" idx="1"/>
          </p:nvPr>
        </p:nvSpPr>
        <p:spPr>
          <a:xfrm>
            <a:off x="6363252" y="3118700"/>
            <a:ext cx="1413600" cy="9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b="1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Passenger Microservice</a:t>
            </a:r>
            <a:endParaRPr b="1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65" name="Google Shape;365;g728a8ca5bb_3_2"/>
          <p:cNvSpPr txBox="1">
            <a:spLocks noGrp="1"/>
          </p:cNvSpPr>
          <p:nvPr>
            <p:ph type="body" idx="1"/>
          </p:nvPr>
        </p:nvSpPr>
        <p:spPr>
          <a:xfrm>
            <a:off x="1700900" y="1472150"/>
            <a:ext cx="1103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sz="1000">
                <a:solidFill>
                  <a:srgbClr val="000000"/>
                </a:solidFill>
              </a:rPr>
              <a:t>HTTP POST</a:t>
            </a:r>
            <a:endParaRPr sz="1000">
              <a:solidFill>
                <a:srgbClr val="000000"/>
              </a:solidFill>
            </a:endParaRP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622C5410-D99D-439F-A9F5-F55FC519D71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521700" y="4521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6"/>
    </mc:Choice>
    <mc:Fallback xmlns="">
      <p:transition spd="slow" advTm="100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Minimal Charm">
  <a:themeElements>
    <a:clrScheme name="Simple Light">
      <a:dk1>
        <a:srgbClr val="434343"/>
      </a:dk1>
      <a:lt1>
        <a:srgbClr val="FFFFFF"/>
      </a:lt1>
      <a:dk2>
        <a:srgbClr val="666666"/>
      </a:dk2>
      <a:lt2>
        <a:srgbClr val="999999"/>
      </a:lt2>
      <a:accent1>
        <a:srgbClr val="FFD969"/>
      </a:accent1>
      <a:accent2>
        <a:srgbClr val="FCE5A3"/>
      </a:accent2>
      <a:accent3>
        <a:srgbClr val="B88E13"/>
      </a:accent3>
      <a:accent4>
        <a:srgbClr val="8D711F"/>
      </a:accent4>
      <a:accent5>
        <a:srgbClr val="D3AA31"/>
      </a:accent5>
      <a:accent6>
        <a:srgbClr val="E9DBB1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Blends">
  <a:themeElements>
    <a:clrScheme name="Blends 2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FFCF01"/>
      </a:accent2>
      <a:accent3>
        <a:srgbClr val="FFFFFF"/>
      </a:accent3>
      <a:accent4>
        <a:srgbClr val="000000"/>
      </a:accent4>
      <a:accent5>
        <a:srgbClr val="AAEFD1"/>
      </a:accent5>
      <a:accent6>
        <a:srgbClr val="E7BB01"/>
      </a:accent6>
      <a:hlink>
        <a:srgbClr val="FF0000"/>
      </a:hlink>
      <a:folHlink>
        <a:srgbClr val="3333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</TotalTime>
  <Words>2449</Words>
  <Application>Microsoft Office PowerPoint</Application>
  <PresentationFormat>On-screen Show (16:9)</PresentationFormat>
  <Paragraphs>578</Paragraphs>
  <Slides>34</Slides>
  <Notes>34</Notes>
  <HiddenSlides>0</HiddenSlides>
  <MMClips>27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34</vt:i4>
      </vt:variant>
    </vt:vector>
  </HeadingPairs>
  <TitlesOfParts>
    <vt:vector size="47" baseType="lpstr">
      <vt:lpstr>Noto Sans Symbols</vt:lpstr>
      <vt:lpstr>Bodoni</vt:lpstr>
      <vt:lpstr>Arvo</vt:lpstr>
      <vt:lpstr>Ubuntu Medium</vt:lpstr>
      <vt:lpstr>Georgia</vt:lpstr>
      <vt:lpstr>Tahoma</vt:lpstr>
      <vt:lpstr>Ubuntu</vt:lpstr>
      <vt:lpstr>Times New Roman</vt:lpstr>
      <vt:lpstr>Arial</vt:lpstr>
      <vt:lpstr>Courier New</vt:lpstr>
      <vt:lpstr>Ubuntu Light</vt:lpstr>
      <vt:lpstr>Minimal Charm</vt:lpstr>
      <vt:lpstr>Blends</vt:lpstr>
      <vt:lpstr>Airline Enterprise Solution</vt:lpstr>
      <vt:lpstr>Contents</vt:lpstr>
      <vt:lpstr>Introduction</vt:lpstr>
      <vt:lpstr>Let’s take off!</vt:lpstr>
      <vt:lpstr>Users</vt:lpstr>
      <vt:lpstr>Microservices</vt:lpstr>
      <vt:lpstr>Scenarios &amp; Live Demo </vt:lpstr>
      <vt:lpstr>Account Creation (Scenario Overview Diagram)</vt:lpstr>
      <vt:lpstr>Account Creation (User Scenario Diagram)</vt:lpstr>
      <vt:lpstr>Login (Scenario Overview Diagram)</vt:lpstr>
      <vt:lpstr>Login (User Scenario Diagram)</vt:lpstr>
      <vt:lpstr>Books Flight (Scenario Overview Diagram)</vt:lpstr>
      <vt:lpstr>Books Flight (Scenario Overview Diagram)</vt:lpstr>
      <vt:lpstr>Books Flight (Scenario Overview Diagram)</vt:lpstr>
      <vt:lpstr>Books Flight (User Scenario Diagram)</vt:lpstr>
      <vt:lpstr>Books Flight (User Scenario Diagram)</vt:lpstr>
      <vt:lpstr>View Bookings (Scenario Overview Diagram)</vt:lpstr>
      <vt:lpstr>View Bookings (User Scenario Diagram)</vt:lpstr>
      <vt:lpstr>Check In Online (Scenario Overview Diagram)</vt:lpstr>
      <vt:lpstr>Check In Online (User Scenario Diagram)</vt:lpstr>
      <vt:lpstr>User - Check In “Offline” (Scenario Overview Diagram)</vt:lpstr>
      <vt:lpstr>User - Check In “Offline” (Scenario Overview Diagram)</vt:lpstr>
      <vt:lpstr>User - Check In “Offline” (User Scenario Diagram)</vt:lpstr>
      <vt:lpstr>Beyond the labs </vt:lpstr>
      <vt:lpstr>QR Code API</vt:lpstr>
      <vt:lpstr>Database &amp; UI</vt:lpstr>
      <vt:lpstr>Technical Overview Diagram </vt:lpstr>
      <vt:lpstr>Technical Overview Diagram (Passenger microservice)</vt:lpstr>
      <vt:lpstr>Technical Overview Diagram (Booking microservice)</vt:lpstr>
      <vt:lpstr>Technical Overview Diagram (Flight microservice)</vt:lpstr>
      <vt:lpstr>Technical Overview Diagram (Pricing Microservice)</vt:lpstr>
      <vt:lpstr>Technical Overview Diagram (.py Without Database)</vt:lpstr>
      <vt:lpstr>PowerPoint Presentation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Airline Enterprise Solution</dc:title>
  <dc:creator>User</dc:creator>
  <cp:lastModifiedBy>ing sin</cp:lastModifiedBy>
  <cp:revision>10</cp:revision>
  <dcterms:modified xsi:type="dcterms:W3CDTF">2020-04-02T12:53:40Z</dcterms:modified>
</cp:coreProperties>
</file>